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6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3" r:id="rId18"/>
    <p:sldId id="272" r:id="rId19"/>
  </p:sldIdLst>
  <p:sldSz cx="9144000" cy="5143500" type="screen16x9"/>
  <p:notesSz cx="6858000" cy="9144000"/>
  <p:embeddedFontLst>
    <p:embeddedFont>
      <p:font typeface="Inter Tight" pitchFamily="2" charset="0"/>
      <p:regular r:id="rId21"/>
      <p:bold r:id="rId22"/>
      <p:italic r:id="rId23"/>
      <p:boldItalic r:id="rId24"/>
    </p:embeddedFont>
    <p:embeddedFont>
      <p:font typeface="Inter Tight Medium" pitchFamily="2" charset="0"/>
      <p:regular r:id="rId25"/>
      <p:bold r:id="rId26"/>
      <p:italic r:id="rId27"/>
      <p:boldItalic r:id="rId28"/>
    </p:embeddedFont>
    <p:embeddedFont>
      <p:font typeface="Inter Tight SemiBold" pitchFamily="2" charset="0"/>
      <p:regular r:id="rId29"/>
      <p:bold r:id="rId30"/>
      <p:italic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3F53C91-CA61-49C8-AF03-DABED0103157}">
  <a:tblStyle styleId="{83F53C91-CA61-49C8-AF03-DABED010315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6"/>
  </p:normalViewPr>
  <p:slideViewPr>
    <p:cSldViewPr snapToGrid="0">
      <p:cViewPr varScale="1">
        <p:scale>
          <a:sx n="140" d="100"/>
          <a:sy n="140" d="100"/>
        </p:scale>
        <p:origin x="744" y="1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34ca2739e4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34ca2739e4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34ca2739e4c_0_6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34ca2739e4c_0_6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34ca2739e4c_0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34ca2739e4c_0_1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34e0f5dd235_0_5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34e0f5dd235_0_5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34e0f5dd235_0_5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34e0f5dd235_0_5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34f262ce217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34f262ce217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34f262ce217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34f262ce217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34e0f5dd235_0_5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34e0f5dd235_0_5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3504c65912f_1_2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3504c65912f_1_2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34e0f5dd235_0_5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34e0f5dd235_0_5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34ca2739e4c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34ca2739e4c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34ca2739e4c_0_6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34ca2739e4c_0_6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34ca2739e4c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34ca2739e4c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34ca2739e4c_0_6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34ca2739e4c_0_6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34ca2739e4c_0_6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34ca2739e4c_0_6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 year data 32 gb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Excrated 10+ years data through API specific to barbados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34e063379e2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34e063379e2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34ca2739e4c_0_6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34ca2739e4c_0_6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34ca2739e4c_0_6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34ca2739e4c_0_6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 rot="299808">
            <a:off x="124383" y="-559521"/>
            <a:ext cx="8900029" cy="6258229"/>
            <a:chOff x="124223" y="-559280"/>
            <a:chExt cx="8900025" cy="6258226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124223" y="-78561"/>
              <a:ext cx="8900025" cy="5296800"/>
              <a:chOff x="124223" y="-78561"/>
              <a:chExt cx="8900025" cy="5296800"/>
            </a:xfrm>
          </p:grpSpPr>
          <p:sp>
            <p:nvSpPr>
              <p:cNvPr id="12" name="Google Shape;12;p2"/>
              <p:cNvSpPr/>
              <p:nvPr/>
            </p:nvSpPr>
            <p:spPr>
              <a:xfrm rot="-1623">
                <a:off x="7117071" y="2014308"/>
                <a:ext cx="1906200" cy="18756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 rot="-1487" flipH="1">
                <a:off x="124823" y="-77211"/>
                <a:ext cx="6242101" cy="5294100"/>
              </a:xfrm>
              <a:prstGeom prst="snip1Rect">
                <a:avLst>
                  <a:gd name="adj" fmla="val 42486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Inter Tight SemiBold"/>
                  <a:ea typeface="Inter Tight SemiBold"/>
                  <a:cs typeface="Inter Tight SemiBold"/>
                  <a:sym typeface="Inter Tight SemiBold"/>
                </a:endParaRPr>
              </a:p>
            </p:txBody>
          </p:sp>
          <p:sp>
            <p:nvSpPr>
              <p:cNvPr id="14" name="Google Shape;14;p2"/>
              <p:cNvSpPr/>
              <p:nvPr/>
            </p:nvSpPr>
            <p:spPr>
              <a:xfrm rot="10798513" flipH="1">
                <a:off x="2781248" y="-76291"/>
                <a:ext cx="6242401" cy="5289900"/>
              </a:xfrm>
              <a:prstGeom prst="snip1Rect">
                <a:avLst>
                  <a:gd name="adj" fmla="val 42496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Inter Tight SemiBold"/>
                  <a:ea typeface="Inter Tight SemiBold"/>
                  <a:cs typeface="Inter Tight SemiBold"/>
                  <a:sym typeface="Inter Tight SemiBold"/>
                </a:endParaRPr>
              </a:p>
            </p:txBody>
          </p:sp>
          <p:sp>
            <p:nvSpPr>
              <p:cNvPr id="15" name="Google Shape;15;p2"/>
              <p:cNvSpPr/>
              <p:nvPr/>
            </p:nvSpPr>
            <p:spPr>
              <a:xfrm rot="-1623">
                <a:off x="125118" y="1250275"/>
                <a:ext cx="1906200" cy="18756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</p:grpSp>
        <p:sp>
          <p:nvSpPr>
            <p:cNvPr id="16" name="Google Shape;16;p2"/>
            <p:cNvSpPr/>
            <p:nvPr/>
          </p:nvSpPr>
          <p:spPr>
            <a:xfrm rot="-4516116">
              <a:off x="314265" y="-331820"/>
              <a:ext cx="1871106" cy="1837980"/>
            </a:xfrm>
            <a:prstGeom prst="rtTriangl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endParaRPr>
            </a:p>
          </p:txBody>
        </p:sp>
        <p:sp>
          <p:nvSpPr>
            <p:cNvPr id="17" name="Google Shape;17;p2"/>
            <p:cNvSpPr/>
            <p:nvPr/>
          </p:nvSpPr>
          <p:spPr>
            <a:xfrm rot="6283884">
              <a:off x="6963097" y="3633506"/>
              <a:ext cx="1871106" cy="1837980"/>
            </a:xfrm>
            <a:prstGeom prst="rtTriangl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endParaRPr>
            </a:p>
          </p:txBody>
        </p:sp>
      </p:grpSp>
      <p:sp>
        <p:nvSpPr>
          <p:cNvPr id="18" name="Google Shape;18;p2"/>
          <p:cNvSpPr txBox="1">
            <a:spLocks noGrp="1"/>
          </p:cNvSpPr>
          <p:nvPr>
            <p:ph type="ctrTitle"/>
          </p:nvPr>
        </p:nvSpPr>
        <p:spPr>
          <a:xfrm>
            <a:off x="1826325" y="1559575"/>
            <a:ext cx="5494800" cy="156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subTitle" idx="1"/>
          </p:nvPr>
        </p:nvSpPr>
        <p:spPr>
          <a:xfrm>
            <a:off x="1826325" y="3252475"/>
            <a:ext cx="54948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Font typeface="Inter Tight Medium"/>
              <a:buNone/>
              <a:defRPr sz="2500">
                <a:latin typeface="Inter Tight Medium"/>
                <a:ea typeface="Inter Tight Medium"/>
                <a:cs typeface="Inter Tight Medium"/>
                <a:sym typeface="Inter Tigh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500"/>
              <a:buFont typeface="Inter Tight Medium"/>
              <a:buNone/>
              <a:defRPr sz="2500">
                <a:latin typeface="Inter Tight Medium"/>
                <a:ea typeface="Inter Tight Medium"/>
                <a:cs typeface="Inter Tight Medium"/>
                <a:sym typeface="Inter Tigh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500"/>
              <a:buFont typeface="Inter Tight Medium"/>
              <a:buNone/>
              <a:defRPr sz="2500">
                <a:latin typeface="Inter Tight Medium"/>
                <a:ea typeface="Inter Tight Medium"/>
                <a:cs typeface="Inter Tight Medium"/>
                <a:sym typeface="Inter Tigh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500"/>
              <a:buFont typeface="Inter Tight Medium"/>
              <a:buNone/>
              <a:defRPr sz="2500">
                <a:latin typeface="Inter Tight Medium"/>
                <a:ea typeface="Inter Tight Medium"/>
                <a:cs typeface="Inter Tight Medium"/>
                <a:sym typeface="Inter Tigh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500"/>
              <a:buFont typeface="Inter Tight Medium"/>
              <a:buNone/>
              <a:defRPr sz="2500">
                <a:latin typeface="Inter Tight Medium"/>
                <a:ea typeface="Inter Tight Medium"/>
                <a:cs typeface="Inter Tight Medium"/>
                <a:sym typeface="Inter Tigh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500"/>
              <a:buFont typeface="Inter Tight Medium"/>
              <a:buNone/>
              <a:defRPr sz="2500">
                <a:latin typeface="Inter Tight Medium"/>
                <a:ea typeface="Inter Tight Medium"/>
                <a:cs typeface="Inter Tight Medium"/>
                <a:sym typeface="Inter Tigh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500"/>
              <a:buFont typeface="Inter Tight Medium"/>
              <a:buNone/>
              <a:defRPr sz="2500">
                <a:latin typeface="Inter Tight Medium"/>
                <a:ea typeface="Inter Tight Medium"/>
                <a:cs typeface="Inter Tight Medium"/>
                <a:sym typeface="Inter Tigh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500"/>
              <a:buFont typeface="Inter Tight Medium"/>
              <a:buNone/>
              <a:defRPr sz="2500">
                <a:latin typeface="Inter Tight Medium"/>
                <a:ea typeface="Inter Tight Medium"/>
                <a:cs typeface="Inter Tight Medium"/>
                <a:sym typeface="Inter Tigh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500"/>
              <a:buFont typeface="Inter Tight Medium"/>
              <a:buNone/>
              <a:defRPr sz="2500">
                <a:latin typeface="Inter Tight Medium"/>
                <a:ea typeface="Inter Tight Medium"/>
                <a:cs typeface="Inter Tight Medium"/>
                <a:sym typeface="Inter Tight Medium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_1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3" name="Google Shape;53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36550" algn="ctr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36550" algn="ctr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2pPr>
            <a:lvl3pPr marL="1371600" lvl="2" indent="-336550" algn="ctr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3pPr>
            <a:lvl4pPr marL="1828800" lvl="3" indent="-336550" algn="ctr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4pPr>
            <a:lvl5pPr marL="2286000" lvl="4" indent="-336550" algn="ctr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5pPr>
            <a:lvl6pPr marL="2743200" lvl="5" indent="-336550" algn="ctr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6pPr>
            <a:lvl7pPr marL="3200400" lvl="6" indent="-336550" algn="ctr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7pPr>
            <a:lvl8pPr marL="3657600" lvl="7" indent="-336550" algn="ctr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8pPr>
            <a:lvl9pPr marL="4114800" lvl="8" indent="-336550" algn="ctr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_1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CUSTOM_7_1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"/>
          <p:cNvSpPr txBox="1">
            <a:spLocks noGrp="1"/>
          </p:cNvSpPr>
          <p:nvPr>
            <p:ph type="title"/>
          </p:nvPr>
        </p:nvSpPr>
        <p:spPr>
          <a:xfrm>
            <a:off x="677325" y="1832775"/>
            <a:ext cx="3217200" cy="148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1"/>
          </p:nvPr>
        </p:nvSpPr>
        <p:spPr>
          <a:xfrm>
            <a:off x="4406650" y="393750"/>
            <a:ext cx="4409700" cy="5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subTitle" idx="2"/>
          </p:nvPr>
        </p:nvSpPr>
        <p:spPr>
          <a:xfrm>
            <a:off x="4406650" y="1151705"/>
            <a:ext cx="4409700" cy="5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subTitle" idx="3"/>
          </p:nvPr>
        </p:nvSpPr>
        <p:spPr>
          <a:xfrm>
            <a:off x="4406650" y="3425570"/>
            <a:ext cx="4409700" cy="5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subTitle" idx="4"/>
          </p:nvPr>
        </p:nvSpPr>
        <p:spPr>
          <a:xfrm>
            <a:off x="4406650" y="1909660"/>
            <a:ext cx="4409700" cy="5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subTitle" idx="5"/>
          </p:nvPr>
        </p:nvSpPr>
        <p:spPr>
          <a:xfrm>
            <a:off x="4406650" y="4183525"/>
            <a:ext cx="4409700" cy="5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subTitle" idx="6"/>
          </p:nvPr>
        </p:nvSpPr>
        <p:spPr>
          <a:xfrm>
            <a:off x="4406650" y="2667615"/>
            <a:ext cx="4409700" cy="5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body and image">
  <p:cSld name="CUSTOM_8_1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473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3655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2pPr>
            <a:lvl3pPr marL="1371600" lvl="2" indent="-33655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3pPr>
            <a:lvl4pPr marL="1828800" lvl="3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4pPr>
            <a:lvl5pPr marL="2286000" lvl="4" indent="-33655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5pPr>
            <a:lvl6pPr marL="2743200" lvl="5" indent="-33655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6pPr>
            <a:lvl7pPr marL="3200400" lvl="6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7pPr>
            <a:lvl8pPr marL="3657600" lvl="7" indent="-33655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8pPr>
            <a:lvl9pPr marL="4114800" lvl="8" indent="-33655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9pPr>
          </a:lstStyle>
          <a:p>
            <a:endParaRPr/>
          </a:p>
        </p:txBody>
      </p:sp>
      <p:sp>
        <p:nvSpPr>
          <p:cNvPr id="69" name="Google Shape;69;p14"/>
          <p:cNvSpPr>
            <a:spLocks noGrp="1"/>
          </p:cNvSpPr>
          <p:nvPr>
            <p:ph type="pic" idx="2"/>
          </p:nvPr>
        </p:nvSpPr>
        <p:spPr>
          <a:xfrm>
            <a:off x="4992024" y="1152775"/>
            <a:ext cx="3840300" cy="3416400"/>
          </a:xfrm>
          <a:prstGeom prst="rect">
            <a:avLst/>
          </a:prstGeom>
          <a:noFill/>
          <a:ln>
            <a:noFill/>
          </a:ln>
        </p:spPr>
      </p:sp>
      <p:sp>
        <p:nvSpPr>
          <p:cNvPr id="70" name="Google Shape;70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big ideas">
  <p:cSld name="CUSTOM_1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3" name="Google Shape;73;p15"/>
          <p:cNvSpPr txBox="1">
            <a:spLocks noGrp="1"/>
          </p:cNvSpPr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74" name="Google Shape;74;p15"/>
          <p:cNvSpPr txBox="1">
            <a:spLocks noGrp="1"/>
          </p:cNvSpPr>
          <p:nvPr>
            <p:ph type="body" idx="1"/>
          </p:nvPr>
        </p:nvSpPr>
        <p:spPr>
          <a:xfrm>
            <a:off x="483150" y="2237788"/>
            <a:ext cx="3619800" cy="23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3655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2pPr>
            <a:lvl3pPr marL="1371600" lvl="2" indent="-33655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3pPr>
            <a:lvl4pPr marL="1828800" lvl="3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4pPr>
            <a:lvl5pPr marL="2286000" lvl="4" indent="-33655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5pPr>
            <a:lvl6pPr marL="2743200" lvl="5" indent="-33655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6pPr>
            <a:lvl7pPr marL="3200400" lvl="6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7pPr>
            <a:lvl8pPr marL="3657600" lvl="7" indent="-33655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8pPr>
            <a:lvl9pPr marL="4114800" lvl="8" indent="-33655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9pPr>
          </a:lstStyle>
          <a:p>
            <a:endParaRPr/>
          </a:p>
        </p:txBody>
      </p:sp>
      <p:sp>
        <p:nvSpPr>
          <p:cNvPr id="75" name="Google Shape;75;p15"/>
          <p:cNvSpPr txBox="1">
            <a:spLocks noGrp="1"/>
          </p:cNvSpPr>
          <p:nvPr>
            <p:ph type="body" idx="2"/>
          </p:nvPr>
        </p:nvSpPr>
        <p:spPr>
          <a:xfrm>
            <a:off x="5048000" y="2237788"/>
            <a:ext cx="3619800" cy="23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3655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2pPr>
            <a:lvl3pPr marL="1371600" lvl="2" indent="-33655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3pPr>
            <a:lvl4pPr marL="1828800" lvl="3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4pPr>
            <a:lvl5pPr marL="2286000" lvl="4" indent="-33655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5pPr>
            <a:lvl6pPr marL="2743200" lvl="5" indent="-33655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6pPr>
            <a:lvl7pPr marL="3200400" lvl="6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7pPr>
            <a:lvl8pPr marL="3657600" lvl="7" indent="-33655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8pPr>
            <a:lvl9pPr marL="4114800" lvl="8" indent="-33655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9pPr>
          </a:lstStyle>
          <a:p>
            <a:endParaRPr/>
          </a:p>
        </p:txBody>
      </p:sp>
      <p:sp>
        <p:nvSpPr>
          <p:cNvPr id="76" name="Google Shape;76;p15"/>
          <p:cNvSpPr txBox="1">
            <a:spLocks noGrp="1"/>
          </p:cNvSpPr>
          <p:nvPr>
            <p:ph type="subTitle" idx="3"/>
          </p:nvPr>
        </p:nvSpPr>
        <p:spPr>
          <a:xfrm>
            <a:off x="483150" y="1336161"/>
            <a:ext cx="3619800" cy="5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77" name="Google Shape;77;p15"/>
          <p:cNvSpPr txBox="1">
            <a:spLocks noGrp="1"/>
          </p:cNvSpPr>
          <p:nvPr>
            <p:ph type="subTitle" idx="4"/>
          </p:nvPr>
        </p:nvSpPr>
        <p:spPr>
          <a:xfrm>
            <a:off x="5048000" y="1336161"/>
            <a:ext cx="3619800" cy="5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big ideas">
  <p:cSld name="CUSTOM_2_2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0" name="Google Shape;80;p16"/>
          <p:cNvSpPr txBox="1">
            <a:spLocks noGrp="1"/>
          </p:cNvSpPr>
          <p:nvPr>
            <p:ph type="body" idx="1"/>
          </p:nvPr>
        </p:nvSpPr>
        <p:spPr>
          <a:xfrm>
            <a:off x="483175" y="2417500"/>
            <a:ext cx="2455500" cy="23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3655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2pPr>
            <a:lvl3pPr marL="1371600" lvl="2" indent="-33655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3pPr>
            <a:lvl4pPr marL="1828800" lvl="3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4pPr>
            <a:lvl5pPr marL="2286000" lvl="4" indent="-33655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5pPr>
            <a:lvl6pPr marL="2743200" lvl="5" indent="-33655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6pPr>
            <a:lvl7pPr marL="3200400" lvl="6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7pPr>
            <a:lvl8pPr marL="3657600" lvl="7" indent="-33655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8pPr>
            <a:lvl9pPr marL="4114800" lvl="8" indent="-33655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9pPr>
          </a:lstStyle>
          <a:p>
            <a:endParaRPr/>
          </a:p>
        </p:txBody>
      </p:sp>
      <p:sp>
        <p:nvSpPr>
          <p:cNvPr id="81" name="Google Shape;81;p16"/>
          <p:cNvSpPr txBox="1">
            <a:spLocks noGrp="1"/>
          </p:cNvSpPr>
          <p:nvPr>
            <p:ph type="body" idx="2"/>
          </p:nvPr>
        </p:nvSpPr>
        <p:spPr>
          <a:xfrm>
            <a:off x="3347725" y="2417500"/>
            <a:ext cx="2455500" cy="23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3655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2pPr>
            <a:lvl3pPr marL="1371600" lvl="2" indent="-33655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3pPr>
            <a:lvl4pPr marL="1828800" lvl="3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4pPr>
            <a:lvl5pPr marL="2286000" lvl="4" indent="-33655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5pPr>
            <a:lvl6pPr marL="2743200" lvl="5" indent="-33655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6pPr>
            <a:lvl7pPr marL="3200400" lvl="6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7pPr>
            <a:lvl8pPr marL="3657600" lvl="7" indent="-33655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8pPr>
            <a:lvl9pPr marL="4114800" lvl="8" indent="-33655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9pPr>
          </a:lstStyle>
          <a:p>
            <a:endParaRPr/>
          </a:p>
        </p:txBody>
      </p:sp>
      <p:sp>
        <p:nvSpPr>
          <p:cNvPr id="82" name="Google Shape;82;p16"/>
          <p:cNvSpPr txBox="1">
            <a:spLocks noGrp="1"/>
          </p:cNvSpPr>
          <p:nvPr>
            <p:ph type="body" idx="3"/>
          </p:nvPr>
        </p:nvSpPr>
        <p:spPr>
          <a:xfrm>
            <a:off x="6212275" y="2417500"/>
            <a:ext cx="2455500" cy="23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3655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2pPr>
            <a:lvl3pPr marL="1371600" lvl="2" indent="-33655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3pPr>
            <a:lvl4pPr marL="1828800" lvl="3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4pPr>
            <a:lvl5pPr marL="2286000" lvl="4" indent="-33655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5pPr>
            <a:lvl6pPr marL="2743200" lvl="5" indent="-33655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6pPr>
            <a:lvl7pPr marL="3200400" lvl="6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7pPr>
            <a:lvl8pPr marL="3657600" lvl="7" indent="-33655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8pPr>
            <a:lvl9pPr marL="4114800" lvl="8" indent="-33655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9pPr>
          </a:lstStyle>
          <a:p>
            <a:endParaRPr/>
          </a:p>
        </p:txBody>
      </p:sp>
      <p:sp>
        <p:nvSpPr>
          <p:cNvPr id="83" name="Google Shape;83;p16"/>
          <p:cNvSpPr txBox="1">
            <a:spLocks noGrp="1"/>
          </p:cNvSpPr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84" name="Google Shape;84;p16"/>
          <p:cNvSpPr txBox="1">
            <a:spLocks noGrp="1"/>
          </p:cNvSpPr>
          <p:nvPr>
            <p:ph type="subTitle" idx="4"/>
          </p:nvPr>
        </p:nvSpPr>
        <p:spPr>
          <a:xfrm>
            <a:off x="483175" y="1336150"/>
            <a:ext cx="2455500" cy="7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85" name="Google Shape;85;p16"/>
          <p:cNvSpPr txBox="1">
            <a:spLocks noGrp="1"/>
          </p:cNvSpPr>
          <p:nvPr>
            <p:ph type="subTitle" idx="5"/>
          </p:nvPr>
        </p:nvSpPr>
        <p:spPr>
          <a:xfrm>
            <a:off x="3347725" y="1336150"/>
            <a:ext cx="2455500" cy="7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86" name="Google Shape;86;p16"/>
          <p:cNvSpPr txBox="1">
            <a:spLocks noGrp="1"/>
          </p:cNvSpPr>
          <p:nvPr>
            <p:ph type="subTitle" idx="6"/>
          </p:nvPr>
        </p:nvSpPr>
        <p:spPr>
          <a:xfrm>
            <a:off x="6212275" y="1336150"/>
            <a:ext cx="2455500" cy="7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big ideas">
  <p:cSld name="CUSTOM_3_1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9" name="Google Shape;89;p17"/>
          <p:cNvSpPr txBox="1">
            <a:spLocks noGrp="1"/>
          </p:cNvSpPr>
          <p:nvPr>
            <p:ph type="body" idx="1"/>
          </p:nvPr>
        </p:nvSpPr>
        <p:spPr>
          <a:xfrm>
            <a:off x="366725" y="1759093"/>
            <a:ext cx="3838500" cy="113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3655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2pPr>
            <a:lvl3pPr marL="1371600" lvl="2" indent="-33655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3pPr>
            <a:lvl4pPr marL="1828800" lvl="3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4pPr>
            <a:lvl5pPr marL="2286000" lvl="4" indent="-33655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5pPr>
            <a:lvl6pPr marL="2743200" lvl="5" indent="-33655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6pPr>
            <a:lvl7pPr marL="3200400" lvl="6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7pPr>
            <a:lvl8pPr marL="3657600" lvl="7" indent="-33655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8pPr>
            <a:lvl9pPr marL="4114800" lvl="8" indent="-33655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9pPr>
          </a:lstStyle>
          <a:p>
            <a:endParaRPr/>
          </a:p>
        </p:txBody>
      </p:sp>
      <p:sp>
        <p:nvSpPr>
          <p:cNvPr id="90" name="Google Shape;90;p17"/>
          <p:cNvSpPr txBox="1">
            <a:spLocks noGrp="1"/>
          </p:cNvSpPr>
          <p:nvPr>
            <p:ph type="body" idx="2"/>
          </p:nvPr>
        </p:nvSpPr>
        <p:spPr>
          <a:xfrm>
            <a:off x="4938725" y="1759093"/>
            <a:ext cx="3838500" cy="113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3655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2pPr>
            <a:lvl3pPr marL="1371600" lvl="2" indent="-33655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3pPr>
            <a:lvl4pPr marL="1828800" lvl="3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4pPr>
            <a:lvl5pPr marL="2286000" lvl="4" indent="-33655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5pPr>
            <a:lvl6pPr marL="2743200" lvl="5" indent="-33655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6pPr>
            <a:lvl7pPr marL="3200400" lvl="6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7pPr>
            <a:lvl8pPr marL="3657600" lvl="7" indent="-33655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8pPr>
            <a:lvl9pPr marL="4114800" lvl="8" indent="-33655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9pPr>
          </a:lstStyle>
          <a:p>
            <a:endParaRPr/>
          </a:p>
        </p:txBody>
      </p:sp>
      <p:sp>
        <p:nvSpPr>
          <p:cNvPr id="91" name="Google Shape;91;p17"/>
          <p:cNvSpPr txBox="1">
            <a:spLocks noGrp="1"/>
          </p:cNvSpPr>
          <p:nvPr>
            <p:ph type="body" idx="3"/>
          </p:nvPr>
        </p:nvSpPr>
        <p:spPr>
          <a:xfrm>
            <a:off x="366750" y="3648575"/>
            <a:ext cx="3838500" cy="113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3655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2pPr>
            <a:lvl3pPr marL="1371600" lvl="2" indent="-33655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3pPr>
            <a:lvl4pPr marL="1828800" lvl="3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4pPr>
            <a:lvl5pPr marL="2286000" lvl="4" indent="-33655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5pPr>
            <a:lvl6pPr marL="2743200" lvl="5" indent="-33655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6pPr>
            <a:lvl7pPr marL="3200400" lvl="6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7pPr>
            <a:lvl8pPr marL="3657600" lvl="7" indent="-33655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8pPr>
            <a:lvl9pPr marL="4114800" lvl="8" indent="-33655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9pPr>
          </a:lstStyle>
          <a:p>
            <a:endParaRPr/>
          </a:p>
        </p:txBody>
      </p:sp>
      <p:sp>
        <p:nvSpPr>
          <p:cNvPr id="92" name="Google Shape;92;p17"/>
          <p:cNvSpPr txBox="1">
            <a:spLocks noGrp="1"/>
          </p:cNvSpPr>
          <p:nvPr>
            <p:ph type="body" idx="4"/>
          </p:nvPr>
        </p:nvSpPr>
        <p:spPr>
          <a:xfrm>
            <a:off x="4938750" y="3648575"/>
            <a:ext cx="3838500" cy="113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3655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2pPr>
            <a:lvl3pPr marL="1371600" lvl="2" indent="-33655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3pPr>
            <a:lvl4pPr marL="1828800" lvl="3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4pPr>
            <a:lvl5pPr marL="2286000" lvl="4" indent="-33655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5pPr>
            <a:lvl6pPr marL="2743200" lvl="5" indent="-33655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6pPr>
            <a:lvl7pPr marL="3200400" lvl="6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7pPr>
            <a:lvl8pPr marL="3657600" lvl="7" indent="-33655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8pPr>
            <a:lvl9pPr marL="4114800" lvl="8" indent="-33655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9pPr>
          </a:lstStyle>
          <a:p>
            <a:endParaRPr/>
          </a:p>
        </p:txBody>
      </p:sp>
      <p:sp>
        <p:nvSpPr>
          <p:cNvPr id="93" name="Google Shape;93;p17"/>
          <p:cNvSpPr txBox="1">
            <a:spLocks noGrp="1"/>
          </p:cNvSpPr>
          <p:nvPr>
            <p:ph type="title"/>
          </p:nvPr>
        </p:nvSpPr>
        <p:spPr>
          <a:xfrm>
            <a:off x="366750" y="450025"/>
            <a:ext cx="8184600" cy="75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94" name="Google Shape;94;p17"/>
          <p:cNvSpPr txBox="1">
            <a:spLocks noGrp="1"/>
          </p:cNvSpPr>
          <p:nvPr>
            <p:ph type="subTitle" idx="5"/>
          </p:nvPr>
        </p:nvSpPr>
        <p:spPr>
          <a:xfrm>
            <a:off x="366763" y="1277907"/>
            <a:ext cx="38385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95" name="Google Shape;95;p17"/>
          <p:cNvSpPr txBox="1">
            <a:spLocks noGrp="1"/>
          </p:cNvSpPr>
          <p:nvPr>
            <p:ph type="subTitle" idx="6"/>
          </p:nvPr>
        </p:nvSpPr>
        <p:spPr>
          <a:xfrm>
            <a:off x="4938738" y="1277907"/>
            <a:ext cx="38385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96" name="Google Shape;96;p17"/>
          <p:cNvSpPr txBox="1">
            <a:spLocks noGrp="1"/>
          </p:cNvSpPr>
          <p:nvPr>
            <p:ph type="subTitle" idx="7"/>
          </p:nvPr>
        </p:nvSpPr>
        <p:spPr>
          <a:xfrm>
            <a:off x="4938761" y="3167363"/>
            <a:ext cx="38385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97" name="Google Shape;97;p17"/>
          <p:cNvSpPr txBox="1">
            <a:spLocks noGrp="1"/>
          </p:cNvSpPr>
          <p:nvPr>
            <p:ph type="subTitle" idx="8"/>
          </p:nvPr>
        </p:nvSpPr>
        <p:spPr>
          <a:xfrm>
            <a:off x="366750" y="3167363"/>
            <a:ext cx="38385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image">
  <p:cSld name="TITLE_ONLY_1_1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1" name="Google Shape;101;p18"/>
          <p:cNvSpPr>
            <a:spLocks noGrp="1"/>
          </p:cNvSpPr>
          <p:nvPr>
            <p:ph type="pic" idx="2"/>
          </p:nvPr>
        </p:nvSpPr>
        <p:spPr>
          <a:xfrm>
            <a:off x="311700" y="1170425"/>
            <a:ext cx="8520600" cy="3492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storyboards">
  <p:cSld name="CUSTOM_4_1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9"/>
          <p:cNvSpPr txBox="1">
            <a:spLocks noGrp="1"/>
          </p:cNvSpPr>
          <p:nvPr>
            <p:ph type="body" idx="1"/>
          </p:nvPr>
        </p:nvSpPr>
        <p:spPr>
          <a:xfrm>
            <a:off x="311700" y="4080225"/>
            <a:ext cx="4027500" cy="9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04" name="Google Shape;104;p19"/>
          <p:cNvSpPr>
            <a:spLocks noGrp="1"/>
          </p:cNvSpPr>
          <p:nvPr>
            <p:ph type="pic" idx="2"/>
          </p:nvPr>
        </p:nvSpPr>
        <p:spPr>
          <a:xfrm>
            <a:off x="48048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105" name="Google Shape;105;p19"/>
          <p:cNvSpPr>
            <a:spLocks noGrp="1"/>
          </p:cNvSpPr>
          <p:nvPr>
            <p:ph type="pic" idx="3"/>
          </p:nvPr>
        </p:nvSpPr>
        <p:spPr>
          <a:xfrm>
            <a:off x="3117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106" name="Google Shape;106;p19"/>
          <p:cNvSpPr txBox="1">
            <a:spLocks noGrp="1"/>
          </p:cNvSpPr>
          <p:nvPr>
            <p:ph type="body" idx="4"/>
          </p:nvPr>
        </p:nvSpPr>
        <p:spPr>
          <a:xfrm>
            <a:off x="4804825" y="4080225"/>
            <a:ext cx="4027500" cy="9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07" name="Google Shape;107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8" name="Google Shape;108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9"/>
          <p:cNvSpPr txBox="1">
            <a:spLocks noGrp="1"/>
          </p:cNvSpPr>
          <p:nvPr>
            <p:ph type="subTitle" idx="5"/>
          </p:nvPr>
        </p:nvSpPr>
        <p:spPr>
          <a:xfrm>
            <a:off x="311725" y="3582900"/>
            <a:ext cx="40275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0" name="Google Shape;110;p19"/>
          <p:cNvSpPr txBox="1">
            <a:spLocks noGrp="1"/>
          </p:cNvSpPr>
          <p:nvPr>
            <p:ph type="subTitle" idx="6"/>
          </p:nvPr>
        </p:nvSpPr>
        <p:spPr>
          <a:xfrm>
            <a:off x="4804825" y="3582900"/>
            <a:ext cx="40275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storyboards">
  <p:cSld name="CUSTOM_4_1_1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0"/>
          <p:cNvSpPr txBox="1">
            <a:spLocks noGrp="1"/>
          </p:cNvSpPr>
          <p:nvPr>
            <p:ph type="body" idx="1"/>
          </p:nvPr>
        </p:nvSpPr>
        <p:spPr>
          <a:xfrm>
            <a:off x="311700" y="3911700"/>
            <a:ext cx="2627100" cy="101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13" name="Google Shape;113;p20"/>
          <p:cNvSpPr>
            <a:spLocks noGrp="1"/>
          </p:cNvSpPr>
          <p:nvPr>
            <p:ph type="pic" idx="2"/>
          </p:nvPr>
        </p:nvSpPr>
        <p:spPr>
          <a:xfrm>
            <a:off x="62052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114" name="Google Shape;114;p20"/>
          <p:cNvSpPr>
            <a:spLocks noGrp="1"/>
          </p:cNvSpPr>
          <p:nvPr>
            <p:ph type="pic" idx="3"/>
          </p:nvPr>
        </p:nvSpPr>
        <p:spPr>
          <a:xfrm>
            <a:off x="3117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115" name="Google Shape;115;p20"/>
          <p:cNvSpPr txBox="1">
            <a:spLocks noGrp="1"/>
          </p:cNvSpPr>
          <p:nvPr>
            <p:ph type="body" idx="4"/>
          </p:nvPr>
        </p:nvSpPr>
        <p:spPr>
          <a:xfrm>
            <a:off x="6205225" y="3911700"/>
            <a:ext cx="2627100" cy="101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16" name="Google Shape;116;p20"/>
          <p:cNvSpPr>
            <a:spLocks noGrp="1"/>
          </p:cNvSpPr>
          <p:nvPr>
            <p:ph type="pic" idx="5"/>
          </p:nvPr>
        </p:nvSpPr>
        <p:spPr>
          <a:xfrm>
            <a:off x="3255250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117" name="Google Shape;117;p20"/>
          <p:cNvSpPr txBox="1">
            <a:spLocks noGrp="1"/>
          </p:cNvSpPr>
          <p:nvPr>
            <p:ph type="body" idx="6"/>
          </p:nvPr>
        </p:nvSpPr>
        <p:spPr>
          <a:xfrm>
            <a:off x="3255250" y="3911700"/>
            <a:ext cx="2627100" cy="101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18" name="Google Shape;118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9" name="Google Shape;119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20"/>
          <p:cNvSpPr txBox="1">
            <a:spLocks noGrp="1"/>
          </p:cNvSpPr>
          <p:nvPr>
            <p:ph type="subTitle" idx="7"/>
          </p:nvPr>
        </p:nvSpPr>
        <p:spPr>
          <a:xfrm>
            <a:off x="311725" y="3430500"/>
            <a:ext cx="26271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21" name="Google Shape;121;p20"/>
          <p:cNvSpPr txBox="1">
            <a:spLocks noGrp="1"/>
          </p:cNvSpPr>
          <p:nvPr>
            <p:ph type="subTitle" idx="8"/>
          </p:nvPr>
        </p:nvSpPr>
        <p:spPr>
          <a:xfrm>
            <a:off x="6205225" y="3430500"/>
            <a:ext cx="26271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22" name="Google Shape;122;p20"/>
          <p:cNvSpPr txBox="1">
            <a:spLocks noGrp="1"/>
          </p:cNvSpPr>
          <p:nvPr>
            <p:ph type="subTitle" idx="9"/>
          </p:nvPr>
        </p:nvSpPr>
        <p:spPr>
          <a:xfrm>
            <a:off x="3255250" y="3430500"/>
            <a:ext cx="26271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_HEADER_1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only">
  <p:cSld name="CUSTOM_5_1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1"/>
          <p:cNvSpPr>
            <a:spLocks noGrp="1"/>
          </p:cNvSpPr>
          <p:nvPr>
            <p:ph type="pic" idx="2"/>
          </p:nvPr>
        </p:nvSpPr>
        <p:spPr>
          <a:xfrm>
            <a:off x="311700" y="445025"/>
            <a:ext cx="8520600" cy="4218300"/>
          </a:xfrm>
          <a:prstGeom prst="rect">
            <a:avLst/>
          </a:prstGeom>
          <a:noFill/>
          <a:ln>
            <a:noFill/>
          </a:ln>
        </p:spPr>
      </p:sp>
      <p:sp>
        <p:nvSpPr>
          <p:cNvPr id="125" name="Google Shape;125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grid">
  <p:cSld name="CUSTOM_6_1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8" name="Google Shape;128;p22"/>
          <p:cNvSpPr>
            <a:spLocks noGrp="1"/>
          </p:cNvSpPr>
          <p:nvPr>
            <p:ph type="pic" idx="2"/>
          </p:nvPr>
        </p:nvSpPr>
        <p:spPr>
          <a:xfrm>
            <a:off x="338960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29" name="Google Shape;129;p22"/>
          <p:cNvSpPr>
            <a:spLocks noGrp="1"/>
          </p:cNvSpPr>
          <p:nvPr>
            <p:ph type="pic" idx="3"/>
          </p:nvPr>
        </p:nvSpPr>
        <p:spPr>
          <a:xfrm>
            <a:off x="5195935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30" name="Google Shape;130;p22"/>
          <p:cNvSpPr>
            <a:spLocks noGrp="1"/>
          </p:cNvSpPr>
          <p:nvPr>
            <p:ph type="pic" idx="4"/>
          </p:nvPr>
        </p:nvSpPr>
        <p:spPr>
          <a:xfrm>
            <a:off x="700227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31" name="Google Shape;131;p22"/>
          <p:cNvSpPr>
            <a:spLocks noGrp="1"/>
          </p:cNvSpPr>
          <p:nvPr>
            <p:ph type="pic" idx="5"/>
          </p:nvPr>
        </p:nvSpPr>
        <p:spPr>
          <a:xfrm>
            <a:off x="3389588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32" name="Google Shape;132;p22"/>
          <p:cNvSpPr>
            <a:spLocks noGrp="1"/>
          </p:cNvSpPr>
          <p:nvPr>
            <p:ph type="pic" idx="6"/>
          </p:nvPr>
        </p:nvSpPr>
        <p:spPr>
          <a:xfrm>
            <a:off x="5195922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33" name="Google Shape;133;p22"/>
          <p:cNvSpPr>
            <a:spLocks noGrp="1"/>
          </p:cNvSpPr>
          <p:nvPr>
            <p:ph type="pic" idx="7"/>
          </p:nvPr>
        </p:nvSpPr>
        <p:spPr>
          <a:xfrm>
            <a:off x="7002257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34" name="Google Shape;134;p22"/>
          <p:cNvSpPr txBox="1">
            <a:spLocks noGrp="1"/>
          </p:cNvSpPr>
          <p:nvPr>
            <p:ph type="title"/>
          </p:nvPr>
        </p:nvSpPr>
        <p:spPr>
          <a:xfrm>
            <a:off x="351550" y="445025"/>
            <a:ext cx="2596800" cy="170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22"/>
          <p:cNvSpPr>
            <a:spLocks noGrp="1"/>
          </p:cNvSpPr>
          <p:nvPr>
            <p:ph type="pic" idx="8"/>
          </p:nvPr>
        </p:nvSpPr>
        <p:spPr>
          <a:xfrm>
            <a:off x="3389588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36" name="Google Shape;136;p22"/>
          <p:cNvSpPr>
            <a:spLocks noGrp="1"/>
          </p:cNvSpPr>
          <p:nvPr>
            <p:ph type="pic" idx="9"/>
          </p:nvPr>
        </p:nvSpPr>
        <p:spPr>
          <a:xfrm>
            <a:off x="5195922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37" name="Google Shape;137;p22"/>
          <p:cNvSpPr>
            <a:spLocks noGrp="1"/>
          </p:cNvSpPr>
          <p:nvPr>
            <p:ph type="pic" idx="13"/>
          </p:nvPr>
        </p:nvSpPr>
        <p:spPr>
          <a:xfrm>
            <a:off x="7002257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564">
          <p15:clr>
            <a:srgbClr val="E46962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ody and images" type="tx">
  <p:cSld name="TITLE_AND_BODY">
    <p:bg>
      <p:bgPr>
        <a:solidFill>
          <a:schemeClr val="lt1"/>
        </a:solidFill>
        <a:effectLst/>
      </p:bgPr>
    </p:bg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4"/>
          <p:cNvSpPr>
            <a:spLocks noGrp="1"/>
          </p:cNvSpPr>
          <p:nvPr>
            <p:ph type="pic" idx="2"/>
          </p:nvPr>
        </p:nvSpPr>
        <p:spPr>
          <a:xfrm rot="299990">
            <a:off x="716131" y="2331244"/>
            <a:ext cx="3686628" cy="2455534"/>
          </a:xfrm>
          <a:prstGeom prst="snip1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155" name="Google Shape;155;p24"/>
          <p:cNvSpPr>
            <a:spLocks noGrp="1"/>
          </p:cNvSpPr>
          <p:nvPr>
            <p:ph type="pic" idx="3"/>
          </p:nvPr>
        </p:nvSpPr>
        <p:spPr>
          <a:xfrm rot="-300269">
            <a:off x="4741294" y="2331368"/>
            <a:ext cx="3686654" cy="2455534"/>
          </a:xfrm>
          <a:prstGeom prst="snip1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156" name="Google Shape;156;p24"/>
          <p:cNvSpPr txBox="1">
            <a:spLocks noGrp="1"/>
          </p:cNvSpPr>
          <p:nvPr>
            <p:ph type="title"/>
          </p:nvPr>
        </p:nvSpPr>
        <p:spPr>
          <a:xfrm>
            <a:off x="333925" y="587150"/>
            <a:ext cx="8475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24"/>
          <p:cNvSpPr txBox="1">
            <a:spLocks noGrp="1"/>
          </p:cNvSpPr>
          <p:nvPr>
            <p:ph type="body" idx="1"/>
          </p:nvPr>
        </p:nvSpPr>
        <p:spPr>
          <a:xfrm>
            <a:off x="333925" y="1163150"/>
            <a:ext cx="8475600" cy="70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3655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2pPr>
            <a:lvl3pPr marL="1371600" lvl="2" indent="-33655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3pPr>
            <a:lvl4pPr marL="1828800" lvl="3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4pPr>
            <a:lvl5pPr marL="2286000" lvl="4" indent="-33655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5pPr>
            <a:lvl6pPr marL="2743200" lvl="5" indent="-33655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6pPr>
            <a:lvl7pPr marL="3200400" lvl="6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7pPr>
            <a:lvl8pPr marL="3657600" lvl="7" indent="-33655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8pPr>
            <a:lvl9pPr marL="4114800" lvl="8" indent="-33655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9pPr>
          </a:lstStyle>
          <a:p>
            <a:endParaRPr/>
          </a:p>
        </p:txBody>
      </p:sp>
      <p:sp>
        <p:nvSpPr>
          <p:cNvPr id="158" name="Google Shape;158;p24"/>
          <p:cNvSpPr txBox="1">
            <a:spLocks noGrp="1"/>
          </p:cNvSpPr>
          <p:nvPr>
            <p:ph type="sldNum" idx="12"/>
          </p:nvPr>
        </p:nvSpPr>
        <p:spPr>
          <a:xfrm>
            <a:off x="8260675" y="205550"/>
            <a:ext cx="548700" cy="29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>
              <a:buNone/>
              <a:defRPr/>
            </a:lvl1pPr>
            <a:lvl2pPr lvl="1" algn="r">
              <a:buNone/>
              <a:defRPr/>
            </a:lvl2pPr>
            <a:lvl3pPr lvl="2" algn="r">
              <a:buNone/>
              <a:defRPr/>
            </a:lvl3pPr>
            <a:lvl4pPr lvl="3" algn="r">
              <a:buNone/>
              <a:defRPr/>
            </a:lvl4pPr>
            <a:lvl5pPr lvl="4" algn="r">
              <a:buNone/>
              <a:defRPr/>
            </a:lvl5pPr>
            <a:lvl6pPr lvl="5" algn="r">
              <a:buNone/>
              <a:defRPr/>
            </a:lvl6pPr>
            <a:lvl7pPr lvl="6" algn="r">
              <a:buNone/>
              <a:defRPr/>
            </a:lvl7pPr>
            <a:lvl8pPr lvl="7" algn="r">
              <a:buNone/>
              <a:defRPr/>
            </a:lvl8pPr>
            <a:lvl9pPr lvl="8" algn="r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9" name="Google Shape;159;p24"/>
          <p:cNvSpPr txBox="1">
            <a:spLocks noGrp="1"/>
          </p:cNvSpPr>
          <p:nvPr>
            <p:ph type="subTitle" idx="4"/>
          </p:nvPr>
        </p:nvSpPr>
        <p:spPr>
          <a:xfrm>
            <a:off x="1716575" y="205550"/>
            <a:ext cx="2855400" cy="29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>
            <a:endParaRPr/>
          </a:p>
        </p:txBody>
      </p:sp>
      <p:sp>
        <p:nvSpPr>
          <p:cNvPr id="160" name="Google Shape;160;p24"/>
          <p:cNvSpPr txBox="1">
            <a:spLocks noGrp="1"/>
          </p:cNvSpPr>
          <p:nvPr>
            <p:ph type="subTitle" idx="5"/>
          </p:nvPr>
        </p:nvSpPr>
        <p:spPr>
          <a:xfrm>
            <a:off x="333925" y="205550"/>
            <a:ext cx="1353300" cy="29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1" type="twoColTx">
  <p:cSld name="TITLE_AND_TWO_COLUMNS">
    <p:bg>
      <p:bgPr>
        <a:solidFill>
          <a:schemeClr val="lt1"/>
        </a:solidFill>
        <a:effectLst/>
      </p:bgPr>
    </p:bg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3" name="Google Shape;173;p26"/>
          <p:cNvGrpSpPr/>
          <p:nvPr/>
        </p:nvGrpSpPr>
        <p:grpSpPr>
          <a:xfrm>
            <a:off x="0" y="-444900"/>
            <a:ext cx="9144000" cy="5588500"/>
            <a:chOff x="0" y="-444900"/>
            <a:chExt cx="9144000" cy="5588500"/>
          </a:xfrm>
        </p:grpSpPr>
        <p:grpSp>
          <p:nvGrpSpPr>
            <p:cNvPr id="174" name="Google Shape;174;p26"/>
            <p:cNvGrpSpPr/>
            <p:nvPr/>
          </p:nvGrpSpPr>
          <p:grpSpPr>
            <a:xfrm>
              <a:off x="0" y="100"/>
              <a:ext cx="9144000" cy="5143500"/>
              <a:chOff x="0" y="100"/>
              <a:chExt cx="9144000" cy="5143500"/>
            </a:xfrm>
          </p:grpSpPr>
          <p:sp>
            <p:nvSpPr>
              <p:cNvPr id="175" name="Google Shape;175;p26"/>
              <p:cNvSpPr/>
              <p:nvPr/>
            </p:nvSpPr>
            <p:spPr>
              <a:xfrm>
                <a:off x="0" y="100"/>
                <a:ext cx="9144000" cy="5143500"/>
              </a:xfrm>
              <a:prstGeom prst="snip1Rect">
                <a:avLst>
                  <a:gd name="adj" fmla="val 40868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2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176" name="Google Shape;176;p26"/>
              <p:cNvSpPr/>
              <p:nvPr/>
            </p:nvSpPr>
            <p:spPr>
              <a:xfrm rot="10800000">
                <a:off x="7036475" y="1219850"/>
                <a:ext cx="2107500" cy="18615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2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</p:grpSp>
        <p:sp>
          <p:nvSpPr>
            <p:cNvPr id="177" name="Google Shape;177;p26"/>
            <p:cNvSpPr/>
            <p:nvPr/>
          </p:nvSpPr>
          <p:spPr>
            <a:xfrm rot="4500068" flipH="1">
              <a:off x="7230762" y="-248045"/>
              <a:ext cx="1723726" cy="1714991"/>
            </a:xfrm>
            <a:prstGeom prst="rtTriangl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2"/>
                  </a:solidFill>
                  <a:latin typeface="Inter Tight SemiBold"/>
                  <a:ea typeface="Inter Tight SemiBold"/>
                  <a:cs typeface="Inter Tight SemiBold"/>
                  <a:sym typeface="Inter Tight SemiBold"/>
                </a:rPr>
                <a:t> </a:t>
              </a:r>
              <a:endParaRPr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endParaRPr>
            </a:p>
          </p:txBody>
        </p:sp>
      </p:grpSp>
      <p:sp>
        <p:nvSpPr>
          <p:cNvPr id="178" name="Google Shape;178;p26"/>
          <p:cNvSpPr txBox="1">
            <a:spLocks noGrp="1"/>
          </p:cNvSpPr>
          <p:nvPr>
            <p:ph type="sldNum" idx="12"/>
          </p:nvPr>
        </p:nvSpPr>
        <p:spPr>
          <a:xfrm>
            <a:off x="8260675" y="205550"/>
            <a:ext cx="548700" cy="29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9" name="Google Shape;179;p26"/>
          <p:cNvSpPr txBox="1">
            <a:spLocks noGrp="1"/>
          </p:cNvSpPr>
          <p:nvPr>
            <p:ph type="title"/>
          </p:nvPr>
        </p:nvSpPr>
        <p:spPr>
          <a:xfrm>
            <a:off x="2479675" y="1637413"/>
            <a:ext cx="41847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0" name="Google Shape;180;p26"/>
          <p:cNvSpPr txBox="1">
            <a:spLocks noGrp="1"/>
          </p:cNvSpPr>
          <p:nvPr>
            <p:ph type="body" idx="1"/>
          </p:nvPr>
        </p:nvSpPr>
        <p:spPr>
          <a:xfrm>
            <a:off x="2479675" y="2291377"/>
            <a:ext cx="4184700" cy="228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  <a:defRPr>
                <a:solidFill>
                  <a:schemeClr val="lt1"/>
                </a:solidFill>
              </a:defRPr>
            </a:lvl1pPr>
            <a:lvl2pPr marL="914400" lvl="1" indent="-3365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○"/>
              <a:defRPr>
                <a:solidFill>
                  <a:schemeClr val="lt1"/>
                </a:solidFill>
              </a:defRPr>
            </a:lvl2pPr>
            <a:lvl3pPr marL="1371600" lvl="2" indent="-3365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■"/>
              <a:defRPr>
                <a:solidFill>
                  <a:schemeClr val="lt1"/>
                </a:solidFill>
              </a:defRPr>
            </a:lvl3pPr>
            <a:lvl4pPr marL="1828800" lvl="3" indent="-3365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  <a:defRPr>
                <a:solidFill>
                  <a:schemeClr val="lt1"/>
                </a:solidFill>
              </a:defRPr>
            </a:lvl4pPr>
            <a:lvl5pPr marL="2286000" lvl="4" indent="-3365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○"/>
              <a:defRPr>
                <a:solidFill>
                  <a:schemeClr val="lt1"/>
                </a:solidFill>
              </a:defRPr>
            </a:lvl5pPr>
            <a:lvl6pPr marL="2743200" lvl="5" indent="-3365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■"/>
              <a:defRPr>
                <a:solidFill>
                  <a:schemeClr val="lt1"/>
                </a:solidFill>
              </a:defRPr>
            </a:lvl6pPr>
            <a:lvl7pPr marL="3200400" lvl="6" indent="-3365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  <a:defRPr>
                <a:solidFill>
                  <a:schemeClr val="lt1"/>
                </a:solidFill>
              </a:defRPr>
            </a:lvl7pPr>
            <a:lvl8pPr marL="3657600" lvl="7" indent="-3365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○"/>
              <a:defRPr>
                <a:solidFill>
                  <a:schemeClr val="lt1"/>
                </a:solidFill>
              </a:defRPr>
            </a:lvl8pPr>
            <a:lvl9pPr marL="4114800" lvl="8" indent="-3365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1" name="Google Shape;181;p26"/>
          <p:cNvSpPr txBox="1">
            <a:spLocks noGrp="1"/>
          </p:cNvSpPr>
          <p:nvPr>
            <p:ph type="subTitle" idx="2"/>
          </p:nvPr>
        </p:nvSpPr>
        <p:spPr>
          <a:xfrm>
            <a:off x="1716575" y="205550"/>
            <a:ext cx="2855400" cy="29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>
            <a:endParaRPr/>
          </a:p>
        </p:txBody>
      </p:sp>
      <p:sp>
        <p:nvSpPr>
          <p:cNvPr id="182" name="Google Shape;182;p26"/>
          <p:cNvSpPr txBox="1">
            <a:spLocks noGrp="1"/>
          </p:cNvSpPr>
          <p:nvPr>
            <p:ph type="subTitle" idx="3"/>
          </p:nvPr>
        </p:nvSpPr>
        <p:spPr>
          <a:xfrm>
            <a:off x="333925" y="205550"/>
            <a:ext cx="1353300" cy="29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" type="titleOnly">
  <p:cSld name="TITLE_ONLY">
    <p:bg>
      <p:bgPr>
        <a:solidFill>
          <a:schemeClr val="lt1"/>
        </a:solidFill>
        <a:effectLst/>
      </p:bgPr>
    </p:bg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7"/>
          <p:cNvSpPr>
            <a:spLocks noGrp="1"/>
          </p:cNvSpPr>
          <p:nvPr>
            <p:ph type="pic" idx="2"/>
          </p:nvPr>
        </p:nvSpPr>
        <p:spPr>
          <a:xfrm rot="299866">
            <a:off x="764484" y="2679783"/>
            <a:ext cx="1938771" cy="1938771"/>
          </a:xfrm>
          <a:prstGeom prst="snip1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185" name="Google Shape;185;p27"/>
          <p:cNvSpPr>
            <a:spLocks noGrp="1"/>
          </p:cNvSpPr>
          <p:nvPr>
            <p:ph type="pic" idx="3"/>
          </p:nvPr>
        </p:nvSpPr>
        <p:spPr>
          <a:xfrm rot="-299913">
            <a:off x="3602840" y="2620826"/>
            <a:ext cx="1938472" cy="1938472"/>
          </a:xfrm>
          <a:prstGeom prst="snip1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186" name="Google Shape;186;p27"/>
          <p:cNvSpPr>
            <a:spLocks noGrp="1"/>
          </p:cNvSpPr>
          <p:nvPr>
            <p:ph type="pic" idx="4"/>
          </p:nvPr>
        </p:nvSpPr>
        <p:spPr>
          <a:xfrm rot="299913">
            <a:off x="6440891" y="2679947"/>
            <a:ext cx="1938472" cy="1938472"/>
          </a:xfrm>
          <a:prstGeom prst="snip1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187" name="Google Shape;187;p27"/>
          <p:cNvSpPr txBox="1">
            <a:spLocks noGrp="1"/>
          </p:cNvSpPr>
          <p:nvPr>
            <p:ph type="sldNum" idx="12"/>
          </p:nvPr>
        </p:nvSpPr>
        <p:spPr>
          <a:xfrm>
            <a:off x="8260675" y="205550"/>
            <a:ext cx="548700" cy="29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8" name="Google Shape;188;p27"/>
          <p:cNvSpPr txBox="1">
            <a:spLocks noGrp="1"/>
          </p:cNvSpPr>
          <p:nvPr>
            <p:ph type="subTitle" idx="1"/>
          </p:nvPr>
        </p:nvSpPr>
        <p:spPr>
          <a:xfrm>
            <a:off x="381063" y="1182922"/>
            <a:ext cx="2705400" cy="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9pPr>
          </a:lstStyle>
          <a:p>
            <a:endParaRPr/>
          </a:p>
        </p:txBody>
      </p:sp>
      <p:sp>
        <p:nvSpPr>
          <p:cNvPr id="189" name="Google Shape;189;p27"/>
          <p:cNvSpPr txBox="1">
            <a:spLocks noGrp="1"/>
          </p:cNvSpPr>
          <p:nvPr>
            <p:ph type="body" idx="5"/>
          </p:nvPr>
        </p:nvSpPr>
        <p:spPr>
          <a:xfrm>
            <a:off x="381063" y="1521625"/>
            <a:ext cx="2705400" cy="6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190" name="Google Shape;190;p27"/>
          <p:cNvSpPr txBox="1">
            <a:spLocks noGrp="1"/>
          </p:cNvSpPr>
          <p:nvPr>
            <p:ph type="subTitle" idx="6"/>
          </p:nvPr>
        </p:nvSpPr>
        <p:spPr>
          <a:xfrm>
            <a:off x="3219300" y="1182922"/>
            <a:ext cx="2705400" cy="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9pPr>
          </a:lstStyle>
          <a:p>
            <a:endParaRPr/>
          </a:p>
        </p:txBody>
      </p:sp>
      <p:sp>
        <p:nvSpPr>
          <p:cNvPr id="191" name="Google Shape;191;p27"/>
          <p:cNvSpPr txBox="1">
            <a:spLocks noGrp="1"/>
          </p:cNvSpPr>
          <p:nvPr>
            <p:ph type="body" idx="7"/>
          </p:nvPr>
        </p:nvSpPr>
        <p:spPr>
          <a:xfrm>
            <a:off x="3219300" y="1521625"/>
            <a:ext cx="2705400" cy="6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192" name="Google Shape;192;p27"/>
          <p:cNvSpPr txBox="1">
            <a:spLocks noGrp="1"/>
          </p:cNvSpPr>
          <p:nvPr>
            <p:ph type="subTitle" idx="8"/>
          </p:nvPr>
        </p:nvSpPr>
        <p:spPr>
          <a:xfrm>
            <a:off x="6057538" y="1182922"/>
            <a:ext cx="2705400" cy="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9pPr>
          </a:lstStyle>
          <a:p>
            <a:endParaRPr/>
          </a:p>
        </p:txBody>
      </p:sp>
      <p:sp>
        <p:nvSpPr>
          <p:cNvPr id="193" name="Google Shape;193;p27"/>
          <p:cNvSpPr txBox="1">
            <a:spLocks noGrp="1"/>
          </p:cNvSpPr>
          <p:nvPr>
            <p:ph type="body" idx="9"/>
          </p:nvPr>
        </p:nvSpPr>
        <p:spPr>
          <a:xfrm>
            <a:off x="6057538" y="1521625"/>
            <a:ext cx="2705400" cy="6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194" name="Google Shape;194;p27"/>
          <p:cNvSpPr txBox="1">
            <a:spLocks noGrp="1"/>
          </p:cNvSpPr>
          <p:nvPr>
            <p:ph type="title"/>
          </p:nvPr>
        </p:nvSpPr>
        <p:spPr>
          <a:xfrm>
            <a:off x="333925" y="587150"/>
            <a:ext cx="8475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5" name="Google Shape;195;p27"/>
          <p:cNvSpPr txBox="1">
            <a:spLocks noGrp="1"/>
          </p:cNvSpPr>
          <p:nvPr>
            <p:ph type="subTitle" idx="13"/>
          </p:nvPr>
        </p:nvSpPr>
        <p:spPr>
          <a:xfrm>
            <a:off x="1716575" y="205550"/>
            <a:ext cx="2855400" cy="29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>
            <a:endParaRPr/>
          </a:p>
        </p:txBody>
      </p:sp>
      <p:sp>
        <p:nvSpPr>
          <p:cNvPr id="196" name="Google Shape;196;p27"/>
          <p:cNvSpPr txBox="1">
            <a:spLocks noGrp="1"/>
          </p:cNvSpPr>
          <p:nvPr>
            <p:ph type="subTitle" idx="14"/>
          </p:nvPr>
        </p:nvSpPr>
        <p:spPr>
          <a:xfrm>
            <a:off x="333925" y="205550"/>
            <a:ext cx="1353300" cy="29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2">
  <p:cSld name="CUSTOM">
    <p:bg>
      <p:bgPr>
        <a:solidFill>
          <a:schemeClr val="lt1"/>
        </a:solidFill>
        <a:effectLst/>
      </p:bgPr>
    </p:bg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7" name="Google Shape;237;p32"/>
          <p:cNvGrpSpPr/>
          <p:nvPr/>
        </p:nvGrpSpPr>
        <p:grpSpPr>
          <a:xfrm>
            <a:off x="0" y="-444900"/>
            <a:ext cx="9144000" cy="5588500"/>
            <a:chOff x="0" y="-444900"/>
            <a:chExt cx="9144000" cy="5588500"/>
          </a:xfrm>
        </p:grpSpPr>
        <p:grpSp>
          <p:nvGrpSpPr>
            <p:cNvPr id="238" name="Google Shape;238;p32"/>
            <p:cNvGrpSpPr/>
            <p:nvPr/>
          </p:nvGrpSpPr>
          <p:grpSpPr>
            <a:xfrm>
              <a:off x="0" y="100"/>
              <a:ext cx="9144000" cy="5143500"/>
              <a:chOff x="0" y="100"/>
              <a:chExt cx="9144000" cy="5143500"/>
            </a:xfrm>
          </p:grpSpPr>
          <p:sp>
            <p:nvSpPr>
              <p:cNvPr id="239" name="Google Shape;239;p32"/>
              <p:cNvSpPr/>
              <p:nvPr/>
            </p:nvSpPr>
            <p:spPr>
              <a:xfrm>
                <a:off x="0" y="100"/>
                <a:ext cx="9144000" cy="5143500"/>
              </a:xfrm>
              <a:prstGeom prst="snip1Rect">
                <a:avLst>
                  <a:gd name="adj" fmla="val 40868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1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240" name="Google Shape;240;p32"/>
              <p:cNvSpPr/>
              <p:nvPr/>
            </p:nvSpPr>
            <p:spPr>
              <a:xfrm rot="10800000">
                <a:off x="7036475" y="1219850"/>
                <a:ext cx="2107500" cy="18615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1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</p:grpSp>
        <p:sp>
          <p:nvSpPr>
            <p:cNvPr id="241" name="Google Shape;241;p32"/>
            <p:cNvSpPr/>
            <p:nvPr/>
          </p:nvSpPr>
          <p:spPr>
            <a:xfrm rot="4500068" flipH="1">
              <a:off x="7230762" y="-248045"/>
              <a:ext cx="1723726" cy="1714991"/>
            </a:xfrm>
            <a:prstGeom prst="rtTriangl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2"/>
                  </a:solidFill>
                  <a:latin typeface="Inter Tight SemiBold"/>
                  <a:ea typeface="Inter Tight SemiBold"/>
                  <a:cs typeface="Inter Tight SemiBold"/>
                  <a:sym typeface="Inter Tight SemiBold"/>
                </a:rPr>
                <a:t> </a:t>
              </a:r>
              <a:endParaRPr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endParaRPr>
            </a:p>
          </p:txBody>
        </p:sp>
      </p:grpSp>
      <p:sp>
        <p:nvSpPr>
          <p:cNvPr id="242" name="Google Shape;242;p32"/>
          <p:cNvSpPr txBox="1">
            <a:spLocks noGrp="1"/>
          </p:cNvSpPr>
          <p:nvPr>
            <p:ph type="sldNum" idx="12"/>
          </p:nvPr>
        </p:nvSpPr>
        <p:spPr>
          <a:xfrm>
            <a:off x="8260675" y="205550"/>
            <a:ext cx="548700" cy="29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3" name="Google Shape;243;p32"/>
          <p:cNvSpPr txBox="1">
            <a:spLocks noGrp="1"/>
          </p:cNvSpPr>
          <p:nvPr>
            <p:ph type="title"/>
          </p:nvPr>
        </p:nvSpPr>
        <p:spPr>
          <a:xfrm>
            <a:off x="2479675" y="1637413"/>
            <a:ext cx="41847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44" name="Google Shape;244;p32"/>
          <p:cNvSpPr txBox="1">
            <a:spLocks noGrp="1"/>
          </p:cNvSpPr>
          <p:nvPr>
            <p:ph type="body" idx="1"/>
          </p:nvPr>
        </p:nvSpPr>
        <p:spPr>
          <a:xfrm>
            <a:off x="2479675" y="2291377"/>
            <a:ext cx="4184700" cy="228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  <a:defRPr>
                <a:solidFill>
                  <a:schemeClr val="lt1"/>
                </a:solidFill>
              </a:defRPr>
            </a:lvl1pPr>
            <a:lvl2pPr marL="914400" lvl="1" indent="-3365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○"/>
              <a:defRPr>
                <a:solidFill>
                  <a:schemeClr val="lt1"/>
                </a:solidFill>
              </a:defRPr>
            </a:lvl2pPr>
            <a:lvl3pPr marL="1371600" lvl="2" indent="-3365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■"/>
              <a:defRPr>
                <a:solidFill>
                  <a:schemeClr val="lt1"/>
                </a:solidFill>
              </a:defRPr>
            </a:lvl3pPr>
            <a:lvl4pPr marL="1828800" lvl="3" indent="-3365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  <a:defRPr>
                <a:solidFill>
                  <a:schemeClr val="lt1"/>
                </a:solidFill>
              </a:defRPr>
            </a:lvl4pPr>
            <a:lvl5pPr marL="2286000" lvl="4" indent="-3365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○"/>
              <a:defRPr>
                <a:solidFill>
                  <a:schemeClr val="lt1"/>
                </a:solidFill>
              </a:defRPr>
            </a:lvl5pPr>
            <a:lvl6pPr marL="2743200" lvl="5" indent="-3365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■"/>
              <a:defRPr>
                <a:solidFill>
                  <a:schemeClr val="lt1"/>
                </a:solidFill>
              </a:defRPr>
            </a:lvl6pPr>
            <a:lvl7pPr marL="3200400" lvl="6" indent="-3365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  <a:defRPr>
                <a:solidFill>
                  <a:schemeClr val="lt1"/>
                </a:solidFill>
              </a:defRPr>
            </a:lvl7pPr>
            <a:lvl8pPr marL="3657600" lvl="7" indent="-3365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○"/>
              <a:defRPr>
                <a:solidFill>
                  <a:schemeClr val="lt1"/>
                </a:solidFill>
              </a:defRPr>
            </a:lvl8pPr>
            <a:lvl9pPr marL="4114800" lvl="8" indent="-3365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45" name="Google Shape;245;p32"/>
          <p:cNvSpPr txBox="1">
            <a:spLocks noGrp="1"/>
          </p:cNvSpPr>
          <p:nvPr>
            <p:ph type="subTitle" idx="2"/>
          </p:nvPr>
        </p:nvSpPr>
        <p:spPr>
          <a:xfrm>
            <a:off x="1716575" y="205550"/>
            <a:ext cx="2855400" cy="29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>
            <a:endParaRPr/>
          </a:p>
        </p:txBody>
      </p:sp>
      <p:sp>
        <p:nvSpPr>
          <p:cNvPr id="246" name="Google Shape;246;p32"/>
          <p:cNvSpPr txBox="1">
            <a:spLocks noGrp="1"/>
          </p:cNvSpPr>
          <p:nvPr>
            <p:ph type="subTitle" idx="3"/>
          </p:nvPr>
        </p:nvSpPr>
        <p:spPr>
          <a:xfrm>
            <a:off x="333925" y="205550"/>
            <a:ext cx="1353300" cy="29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ody and image 3">
  <p:cSld name="MAIN_POINT_1">
    <p:bg>
      <p:bgPr>
        <a:solidFill>
          <a:schemeClr val="lt1"/>
        </a:solidFill>
        <a:effectLst/>
      </p:bgPr>
    </p:bg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4"/>
          <p:cNvSpPr>
            <a:spLocks noGrp="1"/>
          </p:cNvSpPr>
          <p:nvPr>
            <p:ph type="pic" idx="2"/>
          </p:nvPr>
        </p:nvSpPr>
        <p:spPr>
          <a:xfrm rot="-300067">
            <a:off x="550589" y="883785"/>
            <a:ext cx="3630622" cy="3658027"/>
          </a:xfrm>
          <a:prstGeom prst="snip1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256" name="Google Shape;256;p34"/>
          <p:cNvSpPr txBox="1">
            <a:spLocks noGrp="1"/>
          </p:cNvSpPr>
          <p:nvPr>
            <p:ph type="sldNum" idx="12"/>
          </p:nvPr>
        </p:nvSpPr>
        <p:spPr>
          <a:xfrm>
            <a:off x="8318025" y="20555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7" name="Google Shape;257;p34"/>
          <p:cNvSpPr txBox="1">
            <a:spLocks noGrp="1"/>
          </p:cNvSpPr>
          <p:nvPr>
            <p:ph type="title"/>
          </p:nvPr>
        </p:nvSpPr>
        <p:spPr>
          <a:xfrm>
            <a:off x="5204625" y="1249533"/>
            <a:ext cx="3662100" cy="96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8" name="Google Shape;258;p34"/>
          <p:cNvSpPr txBox="1">
            <a:spLocks noGrp="1"/>
          </p:cNvSpPr>
          <p:nvPr>
            <p:ph type="body" idx="1"/>
          </p:nvPr>
        </p:nvSpPr>
        <p:spPr>
          <a:xfrm>
            <a:off x="5204625" y="2291390"/>
            <a:ext cx="36621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3655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2pPr>
            <a:lvl3pPr marL="1371600" lvl="2" indent="-33655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3pPr>
            <a:lvl4pPr marL="1828800" lvl="3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4pPr>
            <a:lvl5pPr marL="2286000" lvl="4" indent="-33655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5pPr>
            <a:lvl6pPr marL="2743200" lvl="5" indent="-33655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6pPr>
            <a:lvl7pPr marL="3200400" lvl="6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7pPr>
            <a:lvl8pPr marL="3657600" lvl="7" indent="-33655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8pPr>
            <a:lvl9pPr marL="4114800" lvl="8" indent="-33655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9pPr>
          </a:lstStyle>
          <a:p>
            <a:endParaRPr/>
          </a:p>
        </p:txBody>
      </p:sp>
      <p:sp>
        <p:nvSpPr>
          <p:cNvPr id="259" name="Google Shape;259;p34"/>
          <p:cNvSpPr txBox="1">
            <a:spLocks noGrp="1"/>
          </p:cNvSpPr>
          <p:nvPr>
            <p:ph type="subTitle" idx="3"/>
          </p:nvPr>
        </p:nvSpPr>
        <p:spPr>
          <a:xfrm>
            <a:off x="1716575" y="205550"/>
            <a:ext cx="2855400" cy="29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>
            <a:endParaRPr/>
          </a:p>
        </p:txBody>
      </p:sp>
      <p:sp>
        <p:nvSpPr>
          <p:cNvPr id="260" name="Google Shape;260;p34"/>
          <p:cNvSpPr txBox="1">
            <a:spLocks noGrp="1"/>
          </p:cNvSpPr>
          <p:nvPr>
            <p:ph type="subTitle" idx="4"/>
          </p:nvPr>
        </p:nvSpPr>
        <p:spPr>
          <a:xfrm>
            <a:off x="333925" y="205550"/>
            <a:ext cx="1353300" cy="29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ype">
  <p:cSld name="BIG_NUMBER">
    <p:bg>
      <p:bgPr>
        <a:solidFill>
          <a:schemeClr val="lt2"/>
        </a:solidFill>
        <a:effectLst/>
      </p:bgPr>
    </p:bg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8"/>
          <p:cNvSpPr txBox="1">
            <a:spLocks noGrp="1"/>
          </p:cNvSpPr>
          <p:nvPr>
            <p:ph type="sldNum" idx="12"/>
          </p:nvPr>
        </p:nvSpPr>
        <p:spPr>
          <a:xfrm>
            <a:off x="8260675" y="205550"/>
            <a:ext cx="548700" cy="29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9" name="Google Shape;299;p38"/>
          <p:cNvSpPr txBox="1"/>
          <p:nvPr/>
        </p:nvSpPr>
        <p:spPr>
          <a:xfrm>
            <a:off x="2479675" y="2285400"/>
            <a:ext cx="4184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rPr>
              <a:t>Questions?</a:t>
            </a:r>
            <a:endParaRPr sz="2800">
              <a:solidFill>
                <a:schemeClr val="lt1"/>
              </a:solidFill>
              <a:latin typeface="Inter Tight SemiBold"/>
              <a:ea typeface="Inter Tight SemiBold"/>
              <a:cs typeface="Inter Tight SemiBold"/>
              <a:sym typeface="Inter Tight SemiBold"/>
            </a:endParaRPr>
          </a:p>
        </p:txBody>
      </p:sp>
      <p:grpSp>
        <p:nvGrpSpPr>
          <p:cNvPr id="300" name="Google Shape;300;p38"/>
          <p:cNvGrpSpPr/>
          <p:nvPr/>
        </p:nvGrpSpPr>
        <p:grpSpPr>
          <a:xfrm rot="300150">
            <a:off x="1277165" y="536719"/>
            <a:ext cx="6594752" cy="4068617"/>
            <a:chOff x="1277284" y="536521"/>
            <a:chExt cx="6594691" cy="4068580"/>
          </a:xfrm>
        </p:grpSpPr>
        <p:grpSp>
          <p:nvGrpSpPr>
            <p:cNvPr id="301" name="Google Shape;301;p38"/>
            <p:cNvGrpSpPr/>
            <p:nvPr/>
          </p:nvGrpSpPr>
          <p:grpSpPr>
            <a:xfrm>
              <a:off x="1277284" y="891662"/>
              <a:ext cx="6594077" cy="3357715"/>
              <a:chOff x="1277284" y="891662"/>
              <a:chExt cx="6594077" cy="3357715"/>
            </a:xfrm>
          </p:grpSpPr>
          <p:sp>
            <p:nvSpPr>
              <p:cNvPr id="302" name="Google Shape;302;p38"/>
              <p:cNvSpPr/>
              <p:nvPr/>
            </p:nvSpPr>
            <p:spPr>
              <a:xfrm rot="-2190">
                <a:off x="6458566" y="1876325"/>
                <a:ext cx="1412700" cy="13902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303" name="Google Shape;303;p38"/>
              <p:cNvSpPr/>
              <p:nvPr/>
            </p:nvSpPr>
            <p:spPr>
              <a:xfrm rot="-2453" flipH="1">
                <a:off x="1277283" y="893727"/>
                <a:ext cx="4625401" cy="3354000"/>
              </a:xfrm>
              <a:prstGeom prst="snip1Rect">
                <a:avLst>
                  <a:gd name="adj" fmla="val 49693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Inter Tight SemiBold"/>
                  <a:ea typeface="Inter Tight SemiBold"/>
                  <a:cs typeface="Inter Tight SemiBold"/>
                  <a:sym typeface="Inter Tight SemiBold"/>
                </a:endParaRPr>
              </a:p>
            </p:txBody>
          </p:sp>
          <p:sp>
            <p:nvSpPr>
              <p:cNvPr id="304" name="Google Shape;304;p38"/>
              <p:cNvSpPr/>
              <p:nvPr/>
            </p:nvSpPr>
            <p:spPr>
              <a:xfrm rot="10797547" flipH="1">
                <a:off x="3245660" y="893312"/>
                <a:ext cx="4625701" cy="3354000"/>
              </a:xfrm>
              <a:prstGeom prst="snip1Rect">
                <a:avLst>
                  <a:gd name="adj" fmla="val 49663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Inter Tight SemiBold"/>
                  <a:ea typeface="Inter Tight SemiBold"/>
                  <a:cs typeface="Inter Tight SemiBold"/>
                  <a:sym typeface="Inter Tight SemiBold"/>
                </a:endParaRPr>
              </a:p>
            </p:txBody>
          </p:sp>
          <p:sp>
            <p:nvSpPr>
              <p:cNvPr id="305" name="Google Shape;305;p38"/>
              <p:cNvSpPr/>
              <p:nvPr/>
            </p:nvSpPr>
            <p:spPr>
              <a:xfrm rot="-2190">
                <a:off x="1277395" y="1877958"/>
                <a:ext cx="1412700" cy="13902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</p:grpSp>
        <p:sp>
          <p:nvSpPr>
            <p:cNvPr id="306" name="Google Shape;306;p38"/>
            <p:cNvSpPr/>
            <p:nvPr/>
          </p:nvSpPr>
          <p:spPr>
            <a:xfrm rot="-4517241">
              <a:off x="1416960" y="705331"/>
              <a:ext cx="1386770" cy="1361580"/>
            </a:xfrm>
            <a:prstGeom prst="rtTriangl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endParaRPr>
            </a:p>
          </p:txBody>
        </p:sp>
        <p:sp>
          <p:nvSpPr>
            <p:cNvPr id="307" name="Google Shape;307;p38"/>
            <p:cNvSpPr/>
            <p:nvPr/>
          </p:nvSpPr>
          <p:spPr>
            <a:xfrm rot="6281922">
              <a:off x="6346470" y="3074659"/>
              <a:ext cx="1384510" cy="1363185"/>
            </a:xfrm>
            <a:prstGeom prst="rtTriangl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endParaRPr>
            </a:p>
          </p:txBody>
        </p:sp>
      </p:grpSp>
      <p:sp>
        <p:nvSpPr>
          <p:cNvPr id="308" name="Google Shape;308;p38"/>
          <p:cNvSpPr txBox="1">
            <a:spLocks noGrp="1"/>
          </p:cNvSpPr>
          <p:nvPr>
            <p:ph type="title"/>
          </p:nvPr>
        </p:nvSpPr>
        <p:spPr>
          <a:xfrm>
            <a:off x="2479675" y="2285400"/>
            <a:ext cx="4184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9" name="Google Shape;309;p38"/>
          <p:cNvSpPr txBox="1">
            <a:spLocks noGrp="1"/>
          </p:cNvSpPr>
          <p:nvPr>
            <p:ph type="subTitle" idx="1"/>
          </p:nvPr>
        </p:nvSpPr>
        <p:spPr>
          <a:xfrm>
            <a:off x="1716575" y="205550"/>
            <a:ext cx="2855400" cy="29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>
            <a:endParaRPr/>
          </a:p>
        </p:txBody>
      </p:sp>
      <p:sp>
        <p:nvSpPr>
          <p:cNvPr id="310" name="Google Shape;310;p38"/>
          <p:cNvSpPr txBox="1">
            <a:spLocks noGrp="1"/>
          </p:cNvSpPr>
          <p:nvPr>
            <p:ph type="subTitle" idx="2"/>
          </p:nvPr>
        </p:nvSpPr>
        <p:spPr>
          <a:xfrm>
            <a:off x="333925" y="205550"/>
            <a:ext cx="1353300" cy="29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blank" type="blank">
  <p:cSld name="BLANK">
    <p:bg>
      <p:bgPr>
        <a:solidFill>
          <a:schemeClr val="lt1"/>
        </a:solidFill>
        <a:effectLst/>
      </p:bgPr>
    </p:bg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9"/>
          <p:cNvSpPr txBox="1">
            <a:spLocks noGrp="1"/>
          </p:cNvSpPr>
          <p:nvPr>
            <p:ph type="sldNum" idx="12"/>
          </p:nvPr>
        </p:nvSpPr>
        <p:spPr>
          <a:xfrm>
            <a:off x="8318025" y="20555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3" name="Google Shape;313;p39"/>
          <p:cNvSpPr txBox="1">
            <a:spLocks noGrp="1"/>
          </p:cNvSpPr>
          <p:nvPr>
            <p:ph type="subTitle" idx="1"/>
          </p:nvPr>
        </p:nvSpPr>
        <p:spPr>
          <a:xfrm>
            <a:off x="1716575" y="205550"/>
            <a:ext cx="2855400" cy="29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>
            <a:endParaRPr/>
          </a:p>
        </p:txBody>
      </p:sp>
      <p:sp>
        <p:nvSpPr>
          <p:cNvPr id="314" name="Google Shape;314;p39"/>
          <p:cNvSpPr txBox="1">
            <a:spLocks noGrp="1"/>
          </p:cNvSpPr>
          <p:nvPr>
            <p:ph type="subTitle" idx="2"/>
          </p:nvPr>
        </p:nvSpPr>
        <p:spPr>
          <a:xfrm>
            <a:off x="333925" y="205550"/>
            <a:ext cx="1353300" cy="29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>
  <p:cSld name="TITLE_AND_BODY_1_1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3655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2pPr>
            <a:lvl3pPr marL="1371600" lvl="2" indent="-33655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3pPr>
            <a:lvl4pPr marL="1828800" lvl="3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4pPr>
            <a:lvl5pPr marL="2286000" lvl="4" indent="-33655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5pPr>
            <a:lvl6pPr marL="2743200" lvl="5" indent="-33655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6pPr>
            <a:lvl7pPr marL="3200400" lvl="6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7pPr>
            <a:lvl8pPr marL="3657600" lvl="7" indent="-33655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8pPr>
            <a:lvl9pPr marL="4114800" lvl="8" indent="-33655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>
  <p:cSld name="TITLE_AND_TWO_COLUMNS_1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_ONLY_1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_1_3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_1_1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1" name="Google Shape;41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_1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  <a:defRPr>
                <a:solidFill>
                  <a:schemeClr val="lt1"/>
                </a:solidFill>
              </a:defRPr>
            </a:lvl1pPr>
            <a:lvl2pPr marL="914400" lvl="1" indent="-3365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○"/>
              <a:defRPr>
                <a:solidFill>
                  <a:schemeClr val="lt1"/>
                </a:solidFill>
              </a:defRPr>
            </a:lvl2pPr>
            <a:lvl3pPr marL="1371600" lvl="2" indent="-3365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■"/>
              <a:defRPr>
                <a:solidFill>
                  <a:schemeClr val="lt1"/>
                </a:solidFill>
              </a:defRPr>
            </a:lvl3pPr>
            <a:lvl4pPr marL="1828800" lvl="3" indent="-3365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  <a:defRPr>
                <a:solidFill>
                  <a:schemeClr val="lt1"/>
                </a:solidFill>
              </a:defRPr>
            </a:lvl4pPr>
            <a:lvl5pPr marL="2286000" lvl="4" indent="-3365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○"/>
              <a:defRPr>
                <a:solidFill>
                  <a:schemeClr val="lt1"/>
                </a:solidFill>
              </a:defRPr>
            </a:lvl5pPr>
            <a:lvl6pPr marL="2743200" lvl="5" indent="-3365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■"/>
              <a:defRPr>
                <a:solidFill>
                  <a:schemeClr val="lt1"/>
                </a:solidFill>
              </a:defRPr>
            </a:lvl6pPr>
            <a:lvl7pPr marL="3200400" lvl="6" indent="-3365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  <a:defRPr>
                <a:solidFill>
                  <a:schemeClr val="lt1"/>
                </a:solidFill>
              </a:defRPr>
            </a:lvl7pPr>
            <a:lvl8pPr marL="3657600" lvl="7" indent="-3365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○"/>
              <a:defRPr>
                <a:solidFill>
                  <a:schemeClr val="lt1"/>
                </a:solidFill>
              </a:defRPr>
            </a:lvl8pPr>
            <a:lvl9pPr marL="4114800" lvl="8" indent="-3365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_1_1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marL="457200" lvl="0" indent="-228600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1pPr>
          </a:lstStyle>
          <a:p>
            <a:endParaRPr/>
          </a:p>
        </p:txBody>
      </p:sp>
      <p:sp>
        <p:nvSpPr>
          <p:cNvPr id="50" name="Google Shape;50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475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Inter Tight SemiBold"/>
              <a:buNone/>
              <a:defRPr sz="2800">
                <a:solidFill>
                  <a:schemeClr val="dk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Inter Tight SemiBold"/>
              <a:buNone/>
              <a:defRPr sz="2800">
                <a:solidFill>
                  <a:schemeClr val="dk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Inter Tight SemiBold"/>
              <a:buNone/>
              <a:defRPr sz="2800">
                <a:solidFill>
                  <a:schemeClr val="dk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Inter Tight SemiBold"/>
              <a:buNone/>
              <a:defRPr sz="2800">
                <a:solidFill>
                  <a:schemeClr val="dk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Inter Tight SemiBold"/>
              <a:buNone/>
              <a:defRPr sz="2800">
                <a:solidFill>
                  <a:schemeClr val="dk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Inter Tight SemiBold"/>
              <a:buNone/>
              <a:defRPr sz="2800">
                <a:solidFill>
                  <a:schemeClr val="dk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Inter Tight SemiBold"/>
              <a:buNone/>
              <a:defRPr sz="2800">
                <a:solidFill>
                  <a:schemeClr val="dk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Inter Tight SemiBold"/>
              <a:buNone/>
              <a:defRPr sz="2800">
                <a:solidFill>
                  <a:schemeClr val="dk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Inter Tight SemiBold"/>
              <a:buNone/>
              <a:defRPr sz="2800">
                <a:solidFill>
                  <a:schemeClr val="dk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475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Inter Tight"/>
              <a:buChar char="●"/>
              <a:defRPr sz="1700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marL="914400" lvl="1" indent="-3365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Inter Tight"/>
              <a:buChar char="○"/>
              <a:defRPr sz="1700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marL="1371600" lvl="2" indent="-3365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Inter Tight"/>
              <a:buChar char="■"/>
              <a:defRPr sz="1700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marL="1828800" lvl="3" indent="-3365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Inter Tight"/>
              <a:buChar char="●"/>
              <a:defRPr sz="1700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marL="2286000" lvl="4" indent="-3365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Inter Tight"/>
              <a:buChar char="○"/>
              <a:defRPr sz="1700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marL="2743200" lvl="5" indent="-3365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Inter Tight"/>
              <a:buChar char="■"/>
              <a:defRPr sz="1700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marL="3200400" lvl="6" indent="-3365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Inter Tight"/>
              <a:buChar char="●"/>
              <a:defRPr sz="1700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marL="3657600" lvl="7" indent="-3365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Inter Tight"/>
              <a:buChar char="○"/>
              <a:defRPr sz="1700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marL="4114800" lvl="8" indent="-3365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Inter Tight"/>
              <a:buChar char="■"/>
              <a:defRPr sz="1700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260675" y="205550"/>
            <a:ext cx="5487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70" r:id="rId22"/>
    <p:sldLayoutId id="2147483672" r:id="rId23"/>
    <p:sldLayoutId id="2147483673" r:id="rId24"/>
    <p:sldLayoutId id="2147483678" r:id="rId25"/>
    <p:sldLayoutId id="2147483680" r:id="rId26"/>
    <p:sldLayoutId id="2147483684" r:id="rId27"/>
    <p:sldLayoutId id="2147483685" r:id="rId2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2.xml"/><Relationship Id="rId4" Type="http://schemas.openxmlformats.org/officeDocument/2006/relationships/hyperlink" Target="https://sargcoop.org/wp-content/uploads/2021/01/CERMES-2021-SAMS-Barbados-v.2.pdf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.marine.copernicus.eu/product/GLOBAL_MULTIYEAR_BGC_001_033/description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5.xml"/><Relationship Id="rId4" Type="http://schemas.openxmlformats.org/officeDocument/2006/relationships/hyperlink" Target="https://data.marine.copernicus.eu/product/SST_GLO_SST_L4_NRT_OBSERVATIONS_010_001/download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2.xml"/><Relationship Id="rId5" Type="http://schemas.openxmlformats.org/officeDocument/2006/relationships/hyperlink" Target="https://sargcoop.org/wp-content/uploads/2021/01/CERMES-2021-SAMS-Barbados-v.2.pdf" TargetMode="Externa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2.xml"/><Relationship Id="rId6" Type="http://schemas.openxmlformats.org/officeDocument/2006/relationships/hyperlink" Target="https://lookerstudio.google.com/u/3/reporting/4fadd5fa-f1dc-4acf-b09e-812c36230490/page/p_c1dxxq1prd/edit" TargetMode="External"/><Relationship Id="rId5" Type="http://schemas.openxmlformats.org/officeDocument/2006/relationships/hyperlink" Target="https://sargcoop.org/wp-content/uploads/2021/01/CERMES-2021-SAMS-Barbados-v.2.pdf" TargetMode="Externa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hyperlink" Target="https://www.southampton.ac.uk/research/highlights/turning-the-blight-of-sargassum-seaweed-into-an-economic-boon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4.xml"/><Relationship Id="rId6" Type="http://schemas.openxmlformats.org/officeDocument/2006/relationships/hyperlink" Target="https://pulitzercenter.org/stories/brown-tide-sargassum-causing-havoc-barbados" TargetMode="Externa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2.xml"/><Relationship Id="rId4" Type="http://schemas.openxmlformats.org/officeDocument/2006/relationships/hyperlink" Target="https://www.researchgate.net/publication/369039858_Seasonal_variation_in_morphotype_composition_of_pelagic_Sargassum_influx_events_is_linked_to_oceanic_origin#fullTextFileContent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lookerstudio.google.com/u/3/reporting/4fadd5fa-f1dc-4acf-b09e-812c36230490/page/p_c1dxxq1prd/edit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6.xml"/><Relationship Id="rId4" Type="http://schemas.openxmlformats.org/officeDocument/2006/relationships/hyperlink" Target="https://data.marine.copernicus.eu/product/SST_GLO_SST_L4_NRT_OBSERVATIONS_010_001/download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6.xml"/><Relationship Id="rId4" Type="http://schemas.openxmlformats.org/officeDocument/2006/relationships/hyperlink" Target="https://lucid.app/lucidchart/ab96c261-9de7-4ccc-9b97-d8dc6fab2f0a/edit?page=0_0&amp;invitationId=inv_70f5ece2-17d8-41fd-bbb6-028d8f1bfd4c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0"/>
          <p:cNvSpPr txBox="1">
            <a:spLocks noGrp="1"/>
          </p:cNvSpPr>
          <p:nvPr>
            <p:ph type="ctrTitle"/>
          </p:nvPr>
        </p:nvSpPr>
        <p:spPr>
          <a:xfrm>
            <a:off x="557575" y="1606650"/>
            <a:ext cx="8316900" cy="134803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 dirty="0"/>
              <a:t>Blue Economy</a:t>
            </a:r>
            <a:endParaRPr sz="42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 dirty="0"/>
              <a:t>in Barbados</a:t>
            </a:r>
            <a:endParaRPr sz="4200" dirty="0"/>
          </a:p>
        </p:txBody>
      </p:sp>
      <p:sp>
        <p:nvSpPr>
          <p:cNvPr id="320" name="Google Shape;320;p40"/>
          <p:cNvSpPr txBox="1"/>
          <p:nvPr/>
        </p:nvSpPr>
        <p:spPr>
          <a:xfrm>
            <a:off x="3089875" y="4296900"/>
            <a:ext cx="32523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rPr>
              <a:t>By Samiksha Khare</a:t>
            </a:r>
            <a:endParaRPr sz="1700" b="1">
              <a:solidFill>
                <a:schemeClr val="dk1"/>
              </a:solidFill>
              <a:latin typeface="Inter Tight"/>
              <a:ea typeface="Inter Tight"/>
              <a:cs typeface="Inter Tight"/>
              <a:sym typeface="Inter T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i="1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rPr>
              <a:t>Master’s in Information Systems, </a:t>
            </a:r>
            <a:endParaRPr sz="1300" i="1">
              <a:solidFill>
                <a:schemeClr val="dk1"/>
              </a:solidFill>
              <a:latin typeface="Inter Tight"/>
              <a:ea typeface="Inter Tight"/>
              <a:cs typeface="Inter Tight"/>
              <a:sym typeface="Inter T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i="1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rPr>
              <a:t>Santa Clara University</a:t>
            </a:r>
            <a:endParaRPr sz="1300" i="1">
              <a:solidFill>
                <a:schemeClr val="dk1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49"/>
          <p:cNvSpPr txBox="1">
            <a:spLocks noGrp="1"/>
          </p:cNvSpPr>
          <p:nvPr>
            <p:ph type="title"/>
          </p:nvPr>
        </p:nvSpPr>
        <p:spPr>
          <a:xfrm>
            <a:off x="333925" y="587150"/>
            <a:ext cx="8672700" cy="53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Geographic Coverage &amp; Coastal Site Overview</a:t>
            </a:r>
            <a:endParaRPr sz="2300"/>
          </a:p>
        </p:txBody>
      </p:sp>
      <p:sp>
        <p:nvSpPr>
          <p:cNvPr id="389" name="Google Shape;389;p49"/>
          <p:cNvSpPr txBox="1">
            <a:spLocks noGrp="1"/>
          </p:cNvSpPr>
          <p:nvPr>
            <p:ph type="sldNum" idx="12"/>
          </p:nvPr>
        </p:nvSpPr>
        <p:spPr>
          <a:xfrm>
            <a:off x="8260675" y="205550"/>
            <a:ext cx="548700" cy="29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pic>
        <p:nvPicPr>
          <p:cNvPr id="390" name="Google Shape;390;p49"/>
          <p:cNvPicPr preferRelativeResize="0"/>
          <p:nvPr/>
        </p:nvPicPr>
        <p:blipFill rotWithShape="1">
          <a:blip r:embed="rId3">
            <a:alphaModFix/>
          </a:blip>
          <a:srcRect l="3951" r="6241"/>
          <a:stretch/>
        </p:blipFill>
        <p:spPr>
          <a:xfrm>
            <a:off x="429213" y="1420050"/>
            <a:ext cx="8285577" cy="2660493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p49"/>
          <p:cNvSpPr txBox="1"/>
          <p:nvPr/>
        </p:nvSpPr>
        <p:spPr>
          <a:xfrm>
            <a:off x="0" y="4743300"/>
            <a:ext cx="7804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Ref: </a:t>
            </a:r>
            <a:r>
              <a:rPr lang="en" u="sng">
                <a:solidFill>
                  <a:schemeClr val="hlink"/>
                </a:solidFill>
                <a:hlinkClick r:id="rId4"/>
              </a:rPr>
              <a:t>barbados sargassum adaptive management strategy (sams)v.2.pdf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50"/>
          <p:cNvSpPr txBox="1">
            <a:spLocks noGrp="1"/>
          </p:cNvSpPr>
          <p:nvPr>
            <p:ph type="sldNum" idx="12"/>
          </p:nvPr>
        </p:nvSpPr>
        <p:spPr>
          <a:xfrm>
            <a:off x="8260675" y="205550"/>
            <a:ext cx="548700" cy="29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397" name="Google Shape;397;p50"/>
          <p:cNvSpPr txBox="1">
            <a:spLocks noGrp="1"/>
          </p:cNvSpPr>
          <p:nvPr>
            <p:ph type="title"/>
          </p:nvPr>
        </p:nvSpPr>
        <p:spPr>
          <a:xfrm>
            <a:off x="1958550" y="1219675"/>
            <a:ext cx="5226900" cy="75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/>
              <a:t>Sargassum Impact</a:t>
            </a:r>
            <a:endParaRPr sz="3900"/>
          </a:p>
        </p:txBody>
      </p:sp>
      <p:pic>
        <p:nvPicPr>
          <p:cNvPr id="398" name="Google Shape;398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7102" y="2124875"/>
            <a:ext cx="1869789" cy="2815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51"/>
          <p:cNvSpPr txBox="1">
            <a:spLocks noGrp="1"/>
          </p:cNvSpPr>
          <p:nvPr>
            <p:ph type="sldNum" idx="12"/>
          </p:nvPr>
        </p:nvSpPr>
        <p:spPr>
          <a:xfrm>
            <a:off x="8260675" y="205550"/>
            <a:ext cx="548700" cy="29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404" name="Google Shape;404;p51"/>
          <p:cNvSpPr txBox="1">
            <a:spLocks noGrp="1"/>
          </p:cNvSpPr>
          <p:nvPr>
            <p:ph type="title" idx="4294967295"/>
          </p:nvPr>
        </p:nvSpPr>
        <p:spPr>
          <a:xfrm>
            <a:off x="614850" y="263625"/>
            <a:ext cx="6489600" cy="53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lt1"/>
                </a:solidFill>
              </a:rPr>
              <a:t>Copernicus Marine Data to Analyze Sargassum</a:t>
            </a:r>
            <a:endParaRPr sz="2300">
              <a:solidFill>
                <a:schemeClr val="lt1"/>
              </a:solidFill>
            </a:endParaRPr>
          </a:p>
        </p:txBody>
      </p:sp>
      <p:sp>
        <p:nvSpPr>
          <p:cNvPr id="405" name="Google Shape;405;p51"/>
          <p:cNvSpPr txBox="1">
            <a:spLocks noGrp="1"/>
          </p:cNvSpPr>
          <p:nvPr>
            <p:ph type="body" idx="4294967295"/>
          </p:nvPr>
        </p:nvSpPr>
        <p:spPr>
          <a:xfrm>
            <a:off x="1370225" y="1059575"/>
            <a:ext cx="5624100" cy="1169700"/>
          </a:xfrm>
          <a:prstGeom prst="rect">
            <a:avLst/>
          </a:prstGeom>
          <a:gradFill>
            <a:gsLst>
              <a:gs pos="0">
                <a:srgbClr val="DCECD5"/>
              </a:gs>
              <a:gs pos="100000">
                <a:srgbClr val="93BD82"/>
              </a:gs>
            </a:gsLst>
            <a:lin ang="5400012" scaled="0"/>
          </a:gra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accent1"/>
                </a:solidFill>
              </a:rPr>
              <a:t>Purpose </a:t>
            </a:r>
            <a:endParaRPr sz="1600" b="1">
              <a:solidFill>
                <a:schemeClr val="accen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1"/>
                </a:solidFill>
              </a:rPr>
              <a:t>To investigate how changes in Net Primary Productivity (NPP) influence the presence or absence of Sargassum landfall events near Crane Beach, Barbados.</a:t>
            </a:r>
            <a:endParaRPr sz="1600">
              <a:solidFill>
                <a:schemeClr val="accent1"/>
              </a:solidFill>
            </a:endParaRPr>
          </a:p>
        </p:txBody>
      </p:sp>
      <p:sp>
        <p:nvSpPr>
          <p:cNvPr id="406" name="Google Shape;406;p51"/>
          <p:cNvSpPr txBox="1">
            <a:spLocks noGrp="1"/>
          </p:cNvSpPr>
          <p:nvPr>
            <p:ph type="body" idx="4294967295"/>
          </p:nvPr>
        </p:nvSpPr>
        <p:spPr>
          <a:xfrm>
            <a:off x="614850" y="2657700"/>
            <a:ext cx="7914300" cy="21009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</a:pPr>
            <a:r>
              <a:rPr lang="en" sz="1500" b="1">
                <a:solidFill>
                  <a:schemeClr val="accent1"/>
                </a:solidFill>
              </a:rPr>
              <a:t>Dataset Source:</a:t>
            </a:r>
            <a:br>
              <a:rPr lang="en" sz="1500" b="1">
                <a:solidFill>
                  <a:schemeClr val="accent1"/>
                </a:solidFill>
              </a:rPr>
            </a:br>
            <a:r>
              <a:rPr lang="en" sz="1500">
                <a:solidFill>
                  <a:schemeClr val="accent1"/>
                </a:solidFill>
              </a:rPr>
              <a:t> 	Copernicus Marine Service – </a:t>
            </a:r>
            <a:r>
              <a:rPr lang="en" sz="1500" u="sng">
                <a:solidFill>
                  <a:schemeClr val="hlink"/>
                </a:solidFill>
                <a:hlinkClick r:id="rId3"/>
              </a:rPr>
              <a:t>GLOBAL_MULTIYEAR_BGC_001_033</a:t>
            </a:r>
            <a:br>
              <a:rPr lang="en" sz="1500" u="sng">
                <a:solidFill>
                  <a:schemeClr val="hlink"/>
                </a:solidFill>
                <a:hlinkClick r:id="rId3"/>
              </a:rPr>
            </a:br>
            <a:r>
              <a:rPr lang="en" sz="1500">
                <a:solidFill>
                  <a:schemeClr val="accent1"/>
                </a:solidFill>
              </a:rPr>
              <a:t> 	Dataset ID</a:t>
            </a:r>
            <a:r>
              <a:rPr lang="en" sz="1500" b="1">
                <a:solidFill>
                  <a:schemeClr val="accent1"/>
                </a:solidFill>
              </a:rPr>
              <a:t>:</a:t>
            </a:r>
            <a:r>
              <a:rPr lang="en" sz="1500">
                <a:solidFill>
                  <a:schemeClr val="accent1"/>
                </a:solidFill>
              </a:rPr>
              <a:t> cmems_mod_glo_bgc_my_0.083deg-lmtl_PT1D-i</a:t>
            </a:r>
            <a:br>
              <a:rPr lang="en" sz="1500">
                <a:solidFill>
                  <a:srgbClr val="188038"/>
                </a:solidFill>
              </a:rPr>
            </a:br>
            <a:endParaRPr sz="1500">
              <a:solidFill>
                <a:srgbClr val="188038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</a:pPr>
            <a:r>
              <a:rPr lang="en" sz="1500" b="1">
                <a:solidFill>
                  <a:schemeClr val="accent1"/>
                </a:solidFill>
              </a:rPr>
              <a:t>Study Area &amp; Time Frame:</a:t>
            </a:r>
            <a:endParaRPr sz="1500" b="1">
              <a:solidFill>
                <a:schemeClr val="accent1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accent1"/>
                </a:solidFill>
              </a:rPr>
              <a:t>Region: Offshore waters ~3 miles east of Crane Beach, Barbados</a:t>
            </a:r>
            <a:br>
              <a:rPr lang="en" sz="1500">
                <a:solidFill>
                  <a:schemeClr val="accent1"/>
                </a:solidFill>
              </a:rPr>
            </a:br>
            <a:r>
              <a:rPr lang="en" sz="1500">
                <a:solidFill>
                  <a:schemeClr val="accent1"/>
                </a:solidFill>
              </a:rPr>
              <a:t>Depth: Surface layer (0–5 meters), ideal for floating Sargassum analysis</a:t>
            </a:r>
            <a:endParaRPr sz="1500">
              <a:solidFill>
                <a:schemeClr val="accent1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accent1"/>
                </a:solidFill>
              </a:rPr>
              <a:t>Period: Daily data from 2011 to 2024</a:t>
            </a:r>
            <a:endParaRPr sz="1500">
              <a:solidFill>
                <a:schemeClr val="accent1"/>
              </a:solidFill>
            </a:endParaRPr>
          </a:p>
        </p:txBody>
      </p:sp>
      <p:sp>
        <p:nvSpPr>
          <p:cNvPr id="407" name="Google Shape;407;p51"/>
          <p:cNvSpPr txBox="1"/>
          <p:nvPr/>
        </p:nvSpPr>
        <p:spPr>
          <a:xfrm>
            <a:off x="614850" y="4758600"/>
            <a:ext cx="78795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300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rPr>
              <a:t>Reference: </a:t>
            </a:r>
            <a:r>
              <a:rPr lang="en" sz="1300" u="sng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data.marine.copernicus</a:t>
            </a:r>
            <a:r>
              <a:rPr lang="en" sz="1300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rPr>
              <a:t> 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52"/>
          <p:cNvSpPr txBox="1">
            <a:spLocks noGrp="1"/>
          </p:cNvSpPr>
          <p:nvPr>
            <p:ph type="title" idx="4294967295"/>
          </p:nvPr>
        </p:nvSpPr>
        <p:spPr>
          <a:xfrm>
            <a:off x="1533300" y="542400"/>
            <a:ext cx="55191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What is NPP ?</a:t>
            </a:r>
            <a:endParaRPr>
              <a:solidFill>
                <a:schemeClr val="lt1"/>
              </a:solidFill>
            </a:endParaRPr>
          </a:p>
        </p:txBody>
      </p:sp>
      <p:graphicFrame>
        <p:nvGraphicFramePr>
          <p:cNvPr id="413" name="Google Shape;413;p52"/>
          <p:cNvGraphicFramePr/>
          <p:nvPr/>
        </p:nvGraphicFramePr>
        <p:xfrm>
          <a:off x="256413" y="16562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{83F53C91-CA61-49C8-AF03-DABED0103157}</a:tableStyleId>
              </a:tblPr>
              <a:tblGrid>
                <a:gridCol w="4344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869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56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chemeClr val="accent1"/>
                          </a:solidFill>
                        </a:rPr>
                        <a:t>Variable</a:t>
                      </a:r>
                      <a:endParaRPr sz="1600" b="1">
                        <a:solidFill>
                          <a:schemeClr val="accent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chemeClr val="accent1"/>
                          </a:solidFill>
                        </a:rPr>
                        <a:t>Why It Matters for Sargassum</a:t>
                      </a:r>
                      <a:endParaRPr sz="1600" b="1">
                        <a:solidFill>
                          <a:schemeClr val="accent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06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Net Primary Productivity (NPP)</a:t>
                      </a:r>
                      <a:endParaRPr b="1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i="1"/>
                        <a:t>(gC/m²/day)</a:t>
                      </a:r>
                      <a:endParaRPr i="1"/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Measures the rate at which carbon is fixed by phytoplankton through photosynthesis.</a:t>
                      </a:r>
                      <a:endParaRPr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High NPP indicates favorable conditions for algal growth, often aligned with Sargassum bloom development.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016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Euphotic Zone Depth (ZEU)</a:t>
                      </a:r>
                      <a:endParaRPr b="1"/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Represents the depth sunlight penetrates in the ocean. Greater depth allows more light for photosynthesis, supporting Sargassum proliferation.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016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Zooplankton &amp; Micronekton Biomass</a:t>
                      </a:r>
                      <a:endParaRPr b="1"/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Reflects changes in the marine food web. While not directly linked to Sargassum, it helps assess ecosystem response during and after bloom events.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8" name="Google Shape;418;p53" title="Screenshot 2025-04-21 at 4.47.17 PM.png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1098" t="3344" r="43160" b="2449"/>
          <a:stretch/>
        </p:blipFill>
        <p:spPr>
          <a:xfrm rot="296809">
            <a:off x="600567" y="2406815"/>
            <a:ext cx="3280720" cy="2449363"/>
          </a:xfrm>
          <a:prstGeom prst="snip1Rect">
            <a:avLst>
              <a:gd name="adj" fmla="val 16667"/>
            </a:avLst>
          </a:prstGeom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19" name="Google Shape;419;p53" title="Screenshot 2025-04-23 at 7.16.01 PM.png"/>
          <p:cNvPicPr preferRelativeResize="0">
            <a:picLocks noGrp="1"/>
          </p:cNvPicPr>
          <p:nvPr>
            <p:ph type="pic" idx="3"/>
          </p:nvPr>
        </p:nvPicPr>
        <p:blipFill rotWithShape="1">
          <a:blip r:embed="rId4">
            <a:alphaModFix/>
          </a:blip>
          <a:srcRect l="11490" r="11497"/>
          <a:stretch/>
        </p:blipFill>
        <p:spPr>
          <a:xfrm rot="-297751">
            <a:off x="4620610" y="2344316"/>
            <a:ext cx="3502730" cy="2497248"/>
          </a:xfrm>
          <a:prstGeom prst="snip1Rect">
            <a:avLst>
              <a:gd name="adj" fmla="val 16667"/>
            </a:avLst>
          </a:prstGeom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20" name="Google Shape;420;p53"/>
          <p:cNvSpPr txBox="1">
            <a:spLocks noGrp="1"/>
          </p:cNvSpPr>
          <p:nvPr>
            <p:ph type="title"/>
          </p:nvPr>
        </p:nvSpPr>
        <p:spPr>
          <a:xfrm>
            <a:off x="334200" y="178550"/>
            <a:ext cx="8475600" cy="53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dk1"/>
                </a:solidFill>
              </a:rPr>
              <a:t>Sargassum Bloom Linked to Offshore Productivity</a:t>
            </a:r>
            <a:endParaRPr sz="2300">
              <a:solidFill>
                <a:schemeClr val="dk1"/>
              </a:solidFill>
            </a:endParaRPr>
          </a:p>
        </p:txBody>
      </p:sp>
      <p:sp>
        <p:nvSpPr>
          <p:cNvPr id="421" name="Google Shape;421;p53"/>
          <p:cNvSpPr txBox="1">
            <a:spLocks noGrp="1"/>
          </p:cNvSpPr>
          <p:nvPr>
            <p:ph type="body" idx="1"/>
          </p:nvPr>
        </p:nvSpPr>
        <p:spPr>
          <a:xfrm>
            <a:off x="834300" y="826450"/>
            <a:ext cx="7190100" cy="1262100"/>
          </a:xfrm>
          <a:prstGeom prst="rect">
            <a:avLst/>
          </a:prstGeom>
          <a:gradFill>
            <a:gsLst>
              <a:gs pos="0">
                <a:srgbClr val="DCECD5"/>
              </a:gs>
              <a:gs pos="100000">
                <a:srgbClr val="93BD82"/>
              </a:gs>
            </a:gsLst>
            <a:lin ang="5400012" scaled="0"/>
          </a:gra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●"/>
            </a:pPr>
            <a:r>
              <a:rPr lang="en" sz="1500" b="1">
                <a:solidFill>
                  <a:schemeClr val="accent1"/>
                </a:solidFill>
              </a:rPr>
              <a:t>A sharp NPP spike  on June 27, 2018, aligned with extreme Sargassum at Crane Beach.</a:t>
            </a:r>
            <a:endParaRPr sz="1500" b="1">
              <a:solidFill>
                <a:schemeClr val="accent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solidFill>
                <a:schemeClr val="accent1"/>
              </a:solidFill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●"/>
            </a:pPr>
            <a:r>
              <a:rPr lang="en" sz="1500" b="1">
                <a:solidFill>
                  <a:schemeClr val="accent1"/>
                </a:solidFill>
              </a:rPr>
              <a:t>Highlights a potential link between offshore ocean productivity and coastal Sargassum accumulation.</a:t>
            </a:r>
            <a:endParaRPr sz="1500" b="1">
              <a:solidFill>
                <a:schemeClr val="accent1"/>
              </a:solidFill>
            </a:endParaRPr>
          </a:p>
        </p:txBody>
      </p:sp>
      <p:sp>
        <p:nvSpPr>
          <p:cNvPr id="422" name="Google Shape;422;p53"/>
          <p:cNvSpPr txBox="1"/>
          <p:nvPr/>
        </p:nvSpPr>
        <p:spPr>
          <a:xfrm>
            <a:off x="0" y="4804800"/>
            <a:ext cx="8024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000">
                <a:solidFill>
                  <a:schemeClr val="accent1"/>
                </a:solidFill>
                <a:latin typeface="Inter Tight"/>
                <a:ea typeface="Inter Tight"/>
                <a:cs typeface="Inter Tight"/>
                <a:sym typeface="Inter Tight"/>
              </a:rPr>
              <a:t>Ref: </a:t>
            </a:r>
            <a:r>
              <a:rPr lang="en" sz="1000" u="sng">
                <a:solidFill>
                  <a:schemeClr val="hlink"/>
                </a:solidFill>
                <a:latin typeface="Inter Tight"/>
                <a:ea typeface="Inter Tight"/>
                <a:cs typeface="Inter Tight"/>
                <a:sym typeface="Inter Tight"/>
                <a:hlinkClick r:id="rId5"/>
              </a:rPr>
              <a:t>SAMS</a:t>
            </a:r>
            <a:endParaRPr sz="110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7" name="Google Shape;427;p54" title="Screenshot 2025-04-21 at 5.04.32 PM.png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476" r="228" b="269"/>
          <a:stretch/>
        </p:blipFill>
        <p:spPr>
          <a:xfrm rot="299802">
            <a:off x="286715" y="2752726"/>
            <a:ext cx="4226261" cy="1540647"/>
          </a:xfrm>
          <a:prstGeom prst="snip1Rect">
            <a:avLst>
              <a:gd name="adj" fmla="val 16667"/>
            </a:avLst>
          </a:prstGeom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28" name="Google Shape;428;p54" title="Screenshot 2025-04-23 at 7.27.11 PM.png"/>
          <p:cNvPicPr preferRelativeResize="0">
            <a:picLocks noGrp="1"/>
          </p:cNvPicPr>
          <p:nvPr>
            <p:ph type="pic" idx="3"/>
          </p:nvPr>
        </p:nvPicPr>
        <p:blipFill rotWithShape="1">
          <a:blip r:embed="rId4">
            <a:alphaModFix/>
          </a:blip>
          <a:srcRect l="8752" r="8752"/>
          <a:stretch/>
        </p:blipFill>
        <p:spPr>
          <a:xfrm rot="-300266">
            <a:off x="4798931" y="2154136"/>
            <a:ext cx="3669488" cy="2733797"/>
          </a:xfrm>
          <a:prstGeom prst="snip1Rect">
            <a:avLst>
              <a:gd name="adj" fmla="val 16667"/>
            </a:avLst>
          </a:prstGeom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29" name="Google Shape;429;p54"/>
          <p:cNvSpPr txBox="1">
            <a:spLocks noGrp="1"/>
          </p:cNvSpPr>
          <p:nvPr>
            <p:ph type="title"/>
          </p:nvPr>
        </p:nvSpPr>
        <p:spPr>
          <a:xfrm>
            <a:off x="865375" y="176825"/>
            <a:ext cx="7041900" cy="53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dk1"/>
                </a:solidFill>
              </a:rPr>
              <a:t>Sargassum Bloom Linked to Offshore Productivity</a:t>
            </a:r>
            <a:endParaRPr sz="2300">
              <a:solidFill>
                <a:schemeClr val="dk1"/>
              </a:solidFill>
            </a:endParaRPr>
          </a:p>
        </p:txBody>
      </p:sp>
      <p:sp>
        <p:nvSpPr>
          <p:cNvPr id="430" name="Google Shape;430;p54"/>
          <p:cNvSpPr txBox="1">
            <a:spLocks noGrp="1"/>
          </p:cNvSpPr>
          <p:nvPr>
            <p:ph type="body" idx="1"/>
          </p:nvPr>
        </p:nvSpPr>
        <p:spPr>
          <a:xfrm>
            <a:off x="731800" y="906025"/>
            <a:ext cx="7422600" cy="1108200"/>
          </a:xfrm>
          <a:prstGeom prst="rect">
            <a:avLst/>
          </a:prstGeom>
          <a:gradFill>
            <a:gsLst>
              <a:gs pos="0">
                <a:srgbClr val="DCECD5"/>
              </a:gs>
              <a:gs pos="100000">
                <a:srgbClr val="93BD82"/>
              </a:gs>
            </a:gsLst>
            <a:lin ang="5400012" scaled="0"/>
          </a:gra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Char char="●"/>
            </a:pPr>
            <a:r>
              <a:rPr lang="en" sz="1500" b="1">
                <a:solidFill>
                  <a:srgbClr val="000000"/>
                </a:solidFill>
              </a:rPr>
              <a:t>Net Primary Productivity remained low (~252 gC/m²/day) on Nov 30, 2018.</a:t>
            </a:r>
            <a:endParaRPr sz="1500" b="1">
              <a:solidFill>
                <a:srgbClr val="000000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b="1">
              <a:solidFill>
                <a:srgbClr val="000000"/>
              </a:solidFill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Char char="●"/>
            </a:pPr>
            <a:r>
              <a:rPr lang="en" sz="1500" b="1">
                <a:solidFill>
                  <a:srgbClr val="000000"/>
                </a:solidFill>
              </a:rPr>
              <a:t>No Sargassum was observed during this period, indicating unfavourable bloom conditions.</a:t>
            </a:r>
            <a:endParaRPr sz="1500" b="1">
              <a:solidFill>
                <a:srgbClr val="000000"/>
              </a:solidFill>
            </a:endParaRPr>
          </a:p>
        </p:txBody>
      </p:sp>
      <p:sp>
        <p:nvSpPr>
          <p:cNvPr id="431" name="Google Shape;431;p54"/>
          <p:cNvSpPr txBox="1"/>
          <p:nvPr/>
        </p:nvSpPr>
        <p:spPr>
          <a:xfrm>
            <a:off x="0" y="4804800"/>
            <a:ext cx="1094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000">
                <a:solidFill>
                  <a:schemeClr val="accent1"/>
                </a:solidFill>
                <a:latin typeface="Inter Tight"/>
                <a:ea typeface="Inter Tight"/>
                <a:cs typeface="Inter Tight"/>
                <a:sym typeface="Inter Tight"/>
              </a:rPr>
              <a:t>Ref: </a:t>
            </a:r>
            <a:r>
              <a:rPr lang="en" sz="1000" u="sng">
                <a:solidFill>
                  <a:schemeClr val="hlink"/>
                </a:solidFill>
                <a:latin typeface="Inter Tight"/>
                <a:ea typeface="Inter Tight"/>
                <a:cs typeface="Inter Tight"/>
                <a:sym typeface="Inter Tight"/>
                <a:hlinkClick r:id="rId5"/>
              </a:rPr>
              <a:t>SAMS</a:t>
            </a:r>
            <a:endParaRPr sz="1100">
              <a:solidFill>
                <a:schemeClr val="accent1"/>
              </a:solidFill>
            </a:endParaRPr>
          </a:p>
        </p:txBody>
      </p:sp>
      <p:sp>
        <p:nvSpPr>
          <p:cNvPr id="432" name="Google Shape;432;p54"/>
          <p:cNvSpPr txBox="1"/>
          <p:nvPr/>
        </p:nvSpPr>
        <p:spPr>
          <a:xfrm>
            <a:off x="8352025" y="4804800"/>
            <a:ext cx="815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000" u="sng">
                <a:solidFill>
                  <a:schemeClr val="hlink"/>
                </a:solidFill>
                <a:latin typeface="Inter Tight"/>
                <a:ea typeface="Inter Tight"/>
                <a:cs typeface="Inter Tight"/>
                <a:sym typeface="Inter Tight"/>
                <a:hlinkClick r:id="rId6"/>
              </a:rPr>
              <a:t>Dashboard</a:t>
            </a:r>
            <a:endParaRPr sz="110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7" name="Google Shape;437;p55" title="Screenshot 2025-04-24 at 11.54.19 AM.png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-2395" t="32579" r="9561" b="12948"/>
          <a:stretch/>
        </p:blipFill>
        <p:spPr>
          <a:xfrm rot="300030">
            <a:off x="1007566" y="3230461"/>
            <a:ext cx="1452428" cy="1452428"/>
          </a:xfrm>
          <a:prstGeom prst="snip1Rect">
            <a:avLst>
              <a:gd name="adj" fmla="val 16667"/>
            </a:avLst>
          </a:prstGeom>
        </p:spPr>
      </p:pic>
      <p:pic>
        <p:nvPicPr>
          <p:cNvPr id="438" name="Google Shape;438;p55" title="Screenshot 2025-04-24 at 11.54.35 AM.png"/>
          <p:cNvPicPr preferRelativeResize="0">
            <a:picLocks noGrp="1"/>
          </p:cNvPicPr>
          <p:nvPr>
            <p:ph type="pic" idx="3"/>
          </p:nvPr>
        </p:nvPicPr>
        <p:blipFill rotWithShape="1">
          <a:blip r:embed="rId4">
            <a:alphaModFix/>
          </a:blip>
          <a:srcRect l="1740" t="106" r="-1740" b="28566"/>
          <a:stretch/>
        </p:blipFill>
        <p:spPr>
          <a:xfrm rot="-300039">
            <a:off x="3861295" y="3165267"/>
            <a:ext cx="1421410" cy="1421410"/>
          </a:xfrm>
          <a:prstGeom prst="snip1Rect">
            <a:avLst>
              <a:gd name="adj" fmla="val 16667"/>
            </a:avLst>
          </a:prstGeom>
        </p:spPr>
      </p:pic>
      <p:pic>
        <p:nvPicPr>
          <p:cNvPr id="439" name="Google Shape;439;p55" title="Screenshot 2025-04-24 at 11.54.29 AM.png"/>
          <p:cNvPicPr preferRelativeResize="0">
            <a:picLocks noGrp="1"/>
          </p:cNvPicPr>
          <p:nvPr>
            <p:ph type="pic" idx="4"/>
          </p:nvPr>
        </p:nvPicPr>
        <p:blipFill rotWithShape="1">
          <a:blip r:embed="rId5">
            <a:alphaModFix/>
          </a:blip>
          <a:srcRect l="-1540" t="95" r="1540" b="26059"/>
          <a:stretch/>
        </p:blipFill>
        <p:spPr>
          <a:xfrm rot="300241">
            <a:off x="6650157" y="3115878"/>
            <a:ext cx="1520194" cy="1520194"/>
          </a:xfrm>
          <a:prstGeom prst="snip1Rect">
            <a:avLst>
              <a:gd name="adj" fmla="val 16667"/>
            </a:avLst>
          </a:prstGeom>
        </p:spPr>
      </p:pic>
      <p:sp>
        <p:nvSpPr>
          <p:cNvPr id="440" name="Google Shape;440;p55"/>
          <p:cNvSpPr txBox="1">
            <a:spLocks noGrp="1"/>
          </p:cNvSpPr>
          <p:nvPr>
            <p:ph type="subTitle" idx="1"/>
          </p:nvPr>
        </p:nvSpPr>
        <p:spPr>
          <a:xfrm>
            <a:off x="251350" y="1411525"/>
            <a:ext cx="2967900" cy="4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chemeClr val="accent1"/>
                </a:solidFill>
                <a:latin typeface="Inter Tight"/>
                <a:ea typeface="Inter Tight"/>
                <a:cs typeface="Inter Tight"/>
                <a:sym typeface="Inter Tight"/>
              </a:rPr>
              <a:t>Predicts peak Sargassum season</a:t>
            </a:r>
            <a:endParaRPr sz="1400" b="1">
              <a:solidFill>
                <a:schemeClr val="accent1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441" name="Google Shape;441;p55"/>
          <p:cNvSpPr txBox="1">
            <a:spLocks noGrp="1"/>
          </p:cNvSpPr>
          <p:nvPr>
            <p:ph type="body" idx="5"/>
          </p:nvPr>
        </p:nvSpPr>
        <p:spPr>
          <a:xfrm>
            <a:off x="381063" y="1750225"/>
            <a:ext cx="2705400" cy="785100"/>
          </a:xfrm>
          <a:prstGeom prst="rect">
            <a:avLst/>
          </a:prstGeom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300">
                <a:solidFill>
                  <a:schemeClr val="accent1"/>
                </a:solidFill>
              </a:rPr>
              <a:t>Fishermen can plan around bloom periods like high-yield trips before Sargassum hits</a:t>
            </a:r>
            <a:endParaRPr sz="1300">
              <a:solidFill>
                <a:schemeClr val="accent1"/>
              </a:solidFill>
            </a:endParaRPr>
          </a:p>
        </p:txBody>
      </p:sp>
      <p:sp>
        <p:nvSpPr>
          <p:cNvPr id="442" name="Google Shape;442;p55"/>
          <p:cNvSpPr txBox="1">
            <a:spLocks noGrp="1"/>
          </p:cNvSpPr>
          <p:nvPr>
            <p:ph type="subTitle" idx="6"/>
          </p:nvPr>
        </p:nvSpPr>
        <p:spPr>
          <a:xfrm>
            <a:off x="3219300" y="1411522"/>
            <a:ext cx="2705400" cy="4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chemeClr val="accent1"/>
                </a:solidFill>
                <a:latin typeface="Inter Tight"/>
                <a:ea typeface="Inter Tight"/>
                <a:cs typeface="Inter Tight"/>
                <a:sym typeface="Inter Tight"/>
              </a:rPr>
              <a:t>Improves catch strategy</a:t>
            </a:r>
            <a:endParaRPr sz="1400" b="1">
              <a:solidFill>
                <a:schemeClr val="accent1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443" name="Google Shape;443;p55"/>
          <p:cNvSpPr txBox="1">
            <a:spLocks noGrp="1"/>
          </p:cNvSpPr>
          <p:nvPr>
            <p:ph type="body" idx="7"/>
          </p:nvPr>
        </p:nvSpPr>
        <p:spPr>
          <a:xfrm>
            <a:off x="3219300" y="1750225"/>
            <a:ext cx="2705400" cy="985200"/>
          </a:xfrm>
          <a:prstGeom prst="rect">
            <a:avLst/>
          </a:prstGeom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300">
                <a:solidFill>
                  <a:schemeClr val="accent1"/>
                </a:solidFill>
              </a:rPr>
              <a:t>Since fish often avoid heavy Sargassum areas, this insight helps fishermen choose better fishing locations and timing.</a:t>
            </a:r>
            <a:endParaRPr sz="1300">
              <a:solidFill>
                <a:schemeClr val="accent1"/>
              </a:solidFill>
            </a:endParaRPr>
          </a:p>
        </p:txBody>
      </p:sp>
      <p:sp>
        <p:nvSpPr>
          <p:cNvPr id="444" name="Google Shape;444;p55"/>
          <p:cNvSpPr txBox="1">
            <a:spLocks noGrp="1"/>
          </p:cNvSpPr>
          <p:nvPr>
            <p:ph type="subTitle" idx="8"/>
          </p:nvPr>
        </p:nvSpPr>
        <p:spPr>
          <a:xfrm>
            <a:off x="6057538" y="1411522"/>
            <a:ext cx="2705400" cy="4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400" b="1">
                <a:solidFill>
                  <a:schemeClr val="accent1"/>
                </a:solidFill>
                <a:latin typeface="Inter Tight"/>
                <a:ea typeface="Inter Tight"/>
                <a:cs typeface="Inter Tight"/>
                <a:sym typeface="Inter Tight"/>
              </a:rPr>
              <a:t>Reduces equipment damage</a:t>
            </a:r>
            <a:endParaRPr sz="1400" b="1">
              <a:solidFill>
                <a:schemeClr val="accent1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445" name="Google Shape;445;p55"/>
          <p:cNvSpPr txBox="1">
            <a:spLocks noGrp="1"/>
          </p:cNvSpPr>
          <p:nvPr>
            <p:ph type="body" idx="9"/>
          </p:nvPr>
        </p:nvSpPr>
        <p:spPr>
          <a:xfrm>
            <a:off x="6057551" y="1750225"/>
            <a:ext cx="2832600" cy="985200"/>
          </a:xfrm>
          <a:prstGeom prst="rect">
            <a:avLst/>
          </a:prstGeom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300">
                <a:solidFill>
                  <a:schemeClr val="accent1"/>
                </a:solidFill>
              </a:rPr>
              <a:t>Knowing when Sargassum is coming helps them service engines early and avoid clogged propellers, damaged gear or tangled fishing nets</a:t>
            </a:r>
            <a:endParaRPr sz="1300">
              <a:solidFill>
                <a:schemeClr val="accent1"/>
              </a:solidFill>
            </a:endParaRPr>
          </a:p>
        </p:txBody>
      </p:sp>
      <p:sp>
        <p:nvSpPr>
          <p:cNvPr id="446" name="Google Shape;446;p55"/>
          <p:cNvSpPr txBox="1">
            <a:spLocks noGrp="1"/>
          </p:cNvSpPr>
          <p:nvPr>
            <p:ph type="title"/>
          </p:nvPr>
        </p:nvSpPr>
        <p:spPr>
          <a:xfrm>
            <a:off x="334200" y="250300"/>
            <a:ext cx="84756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How This Insight Helps Fishermen in Barbados?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47" name="Google Shape;447;p55"/>
          <p:cNvSpPr txBox="1"/>
          <p:nvPr/>
        </p:nvSpPr>
        <p:spPr>
          <a:xfrm>
            <a:off x="2265150" y="961713"/>
            <a:ext cx="4613700" cy="3540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rgbClr val="B5CEA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1"/>
                </a:solidFill>
              </a:rPr>
              <a:t>We found that </a:t>
            </a:r>
            <a:r>
              <a:rPr lang="en" sz="1100" b="1">
                <a:solidFill>
                  <a:schemeClr val="accent1"/>
                </a:solidFill>
              </a:rPr>
              <a:t>Sargassum is more likely to appear from May to July 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448" name="Google Shape;448;p55"/>
          <p:cNvSpPr txBox="1"/>
          <p:nvPr/>
        </p:nvSpPr>
        <p:spPr>
          <a:xfrm>
            <a:off x="0" y="4743425"/>
            <a:ext cx="5540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Ref: </a:t>
            </a:r>
            <a:r>
              <a:rPr lang="en" u="sng">
                <a:solidFill>
                  <a:schemeClr val="hlink"/>
                </a:solidFill>
                <a:hlinkClick r:id="rId6"/>
              </a:rPr>
              <a:t>sargassum_in_summer</a:t>
            </a:r>
            <a:r>
              <a:rPr lang="en"/>
              <a:t>, </a:t>
            </a:r>
            <a:r>
              <a:rPr lang="en" u="sng">
                <a:solidFill>
                  <a:schemeClr val="dk2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catch_strategy</a:t>
            </a:r>
            <a:r>
              <a:rPr lang="en">
                <a:solidFill>
                  <a:schemeClr val="accent1"/>
                </a:solidFill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1" name="Google Shape;461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600" y="390525"/>
            <a:ext cx="9051399" cy="3582850"/>
          </a:xfrm>
          <a:prstGeom prst="rect">
            <a:avLst/>
          </a:prstGeom>
          <a:noFill/>
          <a:ln>
            <a:noFill/>
          </a:ln>
        </p:spPr>
      </p:pic>
      <p:sp>
        <p:nvSpPr>
          <p:cNvPr id="462" name="Google Shape;462;p57"/>
          <p:cNvSpPr txBox="1"/>
          <p:nvPr/>
        </p:nvSpPr>
        <p:spPr>
          <a:xfrm>
            <a:off x="92600" y="4574100"/>
            <a:ext cx="51726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1"/>
                </a:solidFill>
              </a:rPr>
              <a:t>Reference: </a:t>
            </a:r>
            <a:r>
              <a:rPr lang="en" sz="1100" u="sng">
                <a:solidFill>
                  <a:schemeClr val="hlink"/>
                </a:solidFill>
                <a:hlinkClick r:id="rId4"/>
              </a:rPr>
              <a:t>General appearance of the three pelagic Sargassum morphotypes</a:t>
            </a:r>
            <a:endParaRPr sz="1100">
              <a:solidFill>
                <a:schemeClr val="accent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56"/>
          <p:cNvSpPr txBox="1">
            <a:spLocks noGrp="1"/>
          </p:cNvSpPr>
          <p:nvPr>
            <p:ph type="sldNum" idx="12"/>
          </p:nvPr>
        </p:nvSpPr>
        <p:spPr>
          <a:xfrm>
            <a:off x="8260675" y="205550"/>
            <a:ext cx="548700" cy="29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sp>
        <p:nvSpPr>
          <p:cNvPr id="454" name="Google Shape;454;p56"/>
          <p:cNvSpPr txBox="1">
            <a:spLocks noGrp="1"/>
          </p:cNvSpPr>
          <p:nvPr>
            <p:ph type="title"/>
          </p:nvPr>
        </p:nvSpPr>
        <p:spPr>
          <a:xfrm>
            <a:off x="2844000" y="1986075"/>
            <a:ext cx="3456000" cy="96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100"/>
              <a:t>Thank you</a:t>
            </a:r>
            <a:endParaRPr sz="5500"/>
          </a:p>
        </p:txBody>
      </p:sp>
      <p:sp>
        <p:nvSpPr>
          <p:cNvPr id="455" name="Google Shape;455;p56"/>
          <p:cNvSpPr txBox="1"/>
          <p:nvPr/>
        </p:nvSpPr>
        <p:spPr>
          <a:xfrm>
            <a:off x="3326100" y="3029650"/>
            <a:ext cx="2491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rPr>
              <a:t>Happy to take any questions</a:t>
            </a:r>
            <a:endParaRPr sz="100"/>
          </a:p>
        </p:txBody>
      </p:sp>
      <p:sp>
        <p:nvSpPr>
          <p:cNvPr id="456" name="Google Shape;456;p56"/>
          <p:cNvSpPr txBox="1"/>
          <p:nvPr/>
        </p:nvSpPr>
        <p:spPr>
          <a:xfrm>
            <a:off x="8352025" y="4804800"/>
            <a:ext cx="815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000" u="sng">
                <a:solidFill>
                  <a:schemeClr val="hlink"/>
                </a:solidFill>
                <a:latin typeface="Inter Tight"/>
                <a:ea typeface="Inter Tight"/>
                <a:cs typeface="Inter Tight"/>
                <a:sym typeface="Inter Tight"/>
                <a:hlinkClick r:id="rId3"/>
              </a:rPr>
              <a:t>Dashboard</a:t>
            </a:r>
            <a:endParaRPr sz="110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41"/>
          <p:cNvSpPr txBox="1">
            <a:spLocks noGrp="1"/>
          </p:cNvSpPr>
          <p:nvPr>
            <p:ph type="sldNum" idx="12"/>
          </p:nvPr>
        </p:nvSpPr>
        <p:spPr>
          <a:xfrm>
            <a:off x="8318025" y="20555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326" name="Google Shape;326;p41"/>
          <p:cNvSpPr txBox="1">
            <a:spLocks noGrp="1"/>
          </p:cNvSpPr>
          <p:nvPr>
            <p:ph type="title"/>
          </p:nvPr>
        </p:nvSpPr>
        <p:spPr>
          <a:xfrm>
            <a:off x="105650" y="108200"/>
            <a:ext cx="3820500" cy="63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SST Dataset Overview</a:t>
            </a:r>
            <a:endParaRPr/>
          </a:p>
        </p:txBody>
      </p:sp>
      <p:sp>
        <p:nvSpPr>
          <p:cNvPr id="327" name="Google Shape;327;p41"/>
          <p:cNvSpPr txBox="1">
            <a:spLocks noGrp="1"/>
          </p:cNvSpPr>
          <p:nvPr>
            <p:ph type="body" idx="1"/>
          </p:nvPr>
        </p:nvSpPr>
        <p:spPr>
          <a:xfrm>
            <a:off x="4795000" y="1522725"/>
            <a:ext cx="4288500" cy="2508900"/>
          </a:xfrm>
          <a:prstGeom prst="rect">
            <a:avLst/>
          </a:prstGeom>
          <a:solidFill>
            <a:srgbClr val="FCE5CD"/>
          </a:solidFill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000000"/>
                </a:solidFill>
              </a:rPr>
              <a:t>File format</a:t>
            </a:r>
            <a:r>
              <a:rPr lang="en" sz="1300">
                <a:solidFill>
                  <a:srgbClr val="000000"/>
                </a:solidFill>
              </a:rPr>
              <a:t>: NetCDF (Network Common Data Form) </a:t>
            </a:r>
            <a:endParaRPr sz="13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000000"/>
                </a:solidFill>
              </a:rPr>
              <a:t>Shape</a:t>
            </a:r>
            <a:r>
              <a:rPr lang="en" sz="1300">
                <a:solidFill>
                  <a:srgbClr val="000000"/>
                </a:solidFill>
              </a:rPr>
              <a:t>: (365, 3600, 7200) → time × lat × lon</a:t>
            </a:r>
            <a:endParaRPr sz="13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000000"/>
                </a:solidFill>
              </a:rPr>
              <a:t>Time dimension</a:t>
            </a:r>
            <a:r>
              <a:rPr lang="en" sz="1300">
                <a:solidFill>
                  <a:srgbClr val="000000"/>
                </a:solidFill>
              </a:rPr>
              <a:t>: 365 days of a year</a:t>
            </a:r>
            <a:endParaRPr sz="13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000000"/>
                </a:solidFill>
              </a:rPr>
              <a:t>Spatial resolution</a:t>
            </a:r>
            <a:r>
              <a:rPr lang="en" sz="1300">
                <a:solidFill>
                  <a:srgbClr val="000000"/>
                </a:solidFill>
              </a:rPr>
              <a:t>: 0.05° × 0.05° (~5–6 km)</a:t>
            </a:r>
            <a:endParaRPr sz="13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000000"/>
                </a:solidFill>
              </a:rPr>
              <a:t>Coverage</a:t>
            </a:r>
            <a:r>
              <a:rPr lang="en" sz="1300">
                <a:solidFill>
                  <a:srgbClr val="000000"/>
                </a:solidFill>
              </a:rPr>
              <a:t>: Global (−90° to +90° lat, −180° to +180° lon)</a:t>
            </a:r>
            <a:endParaRPr sz="13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000000"/>
                </a:solidFill>
              </a:rPr>
              <a:t>Variable</a:t>
            </a:r>
            <a:r>
              <a:rPr lang="en" sz="1300">
                <a:solidFill>
                  <a:srgbClr val="000000"/>
                </a:solidFill>
              </a:rPr>
              <a:t>: analysed_sst = Sea Surface Temperature (SST)</a:t>
            </a:r>
            <a:endParaRPr sz="13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300" b="1">
                <a:solidFill>
                  <a:srgbClr val="000000"/>
                </a:solidFill>
              </a:rPr>
              <a:t>Data type</a:t>
            </a:r>
            <a:r>
              <a:rPr lang="en" sz="1300">
                <a:solidFill>
                  <a:srgbClr val="000000"/>
                </a:solidFill>
              </a:rPr>
              <a:t>: float32 (~35.24 GiB)</a:t>
            </a:r>
            <a:endParaRPr sz="1300"/>
          </a:p>
        </p:txBody>
      </p:sp>
      <p:sp>
        <p:nvSpPr>
          <p:cNvPr id="328" name="Google Shape;328;p41"/>
          <p:cNvSpPr/>
          <p:nvPr/>
        </p:nvSpPr>
        <p:spPr>
          <a:xfrm rot="5098785" flipH="1">
            <a:off x="3453376" y="771412"/>
            <a:ext cx="589662" cy="590559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rPr>
              <a:t> </a:t>
            </a:r>
            <a:endParaRPr>
              <a:solidFill>
                <a:schemeClr val="lt2"/>
              </a:solidFill>
              <a:latin typeface="Inter Tight SemiBold"/>
              <a:ea typeface="Inter Tight SemiBold"/>
              <a:cs typeface="Inter Tight SemiBold"/>
              <a:sym typeface="Inter Tight SemiBold"/>
            </a:endParaRPr>
          </a:p>
        </p:txBody>
      </p:sp>
      <p:pic>
        <p:nvPicPr>
          <p:cNvPr id="329" name="Google Shape;32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650" y="1839625"/>
            <a:ext cx="4559125" cy="1772024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41"/>
          <p:cNvSpPr txBox="1"/>
          <p:nvPr/>
        </p:nvSpPr>
        <p:spPr>
          <a:xfrm>
            <a:off x="0" y="4774200"/>
            <a:ext cx="8024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latin typeface="Inter Tight"/>
                <a:ea typeface="Inter Tight"/>
                <a:cs typeface="Inter Tight"/>
                <a:sym typeface="Inter Tight"/>
              </a:rPr>
              <a:t>Ref: </a:t>
            </a:r>
            <a:r>
              <a:rPr lang="en" sz="1200" u="sng">
                <a:solidFill>
                  <a:schemeClr val="hlink"/>
                </a:solidFill>
                <a:latin typeface="Inter Tight"/>
                <a:ea typeface="Inter Tight"/>
                <a:cs typeface="Inter Tight"/>
                <a:sym typeface="Inter Tight"/>
                <a:hlinkClick r:id="rId4"/>
              </a:rPr>
              <a:t>data.marine.copernicus</a:t>
            </a:r>
            <a:r>
              <a:rPr lang="en" sz="1200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rPr>
              <a:t> </a:t>
            </a:r>
            <a:endParaRPr sz="13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2"/>
          <p:cNvSpPr txBox="1">
            <a:spLocks noGrp="1"/>
          </p:cNvSpPr>
          <p:nvPr>
            <p:ph type="sldNum" idx="12"/>
          </p:nvPr>
        </p:nvSpPr>
        <p:spPr>
          <a:xfrm>
            <a:off x="8318025" y="20555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336" name="Google Shape;336;p42"/>
          <p:cNvSpPr txBox="1">
            <a:spLocks noGrp="1"/>
          </p:cNvSpPr>
          <p:nvPr>
            <p:ph type="title"/>
          </p:nvPr>
        </p:nvSpPr>
        <p:spPr>
          <a:xfrm>
            <a:off x="130700" y="205550"/>
            <a:ext cx="2213100" cy="5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Architecture</a:t>
            </a:r>
            <a:endParaRPr/>
          </a:p>
        </p:txBody>
      </p:sp>
      <p:pic>
        <p:nvPicPr>
          <p:cNvPr id="337" name="Google Shape;337;p42"/>
          <p:cNvPicPr preferRelativeResize="0"/>
          <p:nvPr/>
        </p:nvPicPr>
        <p:blipFill rotWithShape="1">
          <a:blip r:embed="rId3">
            <a:alphaModFix/>
          </a:blip>
          <a:srcRect l="9181" t="14951"/>
          <a:stretch/>
        </p:blipFill>
        <p:spPr>
          <a:xfrm>
            <a:off x="342000" y="599150"/>
            <a:ext cx="8582958" cy="4501250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42"/>
          <p:cNvSpPr/>
          <p:nvPr/>
        </p:nvSpPr>
        <p:spPr>
          <a:xfrm>
            <a:off x="0" y="4866900"/>
            <a:ext cx="1828800" cy="276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Inter Tight"/>
                <a:ea typeface="Inter Tight"/>
                <a:cs typeface="Inter Tight"/>
                <a:sym typeface="Inter Tight"/>
              </a:rPr>
              <a:t>Ref: </a:t>
            </a:r>
            <a:r>
              <a:rPr lang="en" sz="1200" u="sng">
                <a:solidFill>
                  <a:schemeClr val="hlink"/>
                </a:solidFill>
                <a:latin typeface="Inter Tight"/>
                <a:ea typeface="Inter Tight"/>
                <a:cs typeface="Inter Tight"/>
                <a:sym typeface="Inter Tight"/>
                <a:hlinkClick r:id="rId4"/>
              </a:rPr>
              <a:t>lucid.app</a:t>
            </a:r>
            <a:endParaRPr sz="1200">
              <a:latin typeface="Inter Tight"/>
              <a:ea typeface="Inter Tight"/>
              <a:cs typeface="Inter Tight"/>
              <a:sym typeface="Inter Tigh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43"/>
          <p:cNvSpPr txBox="1">
            <a:spLocks noGrp="1"/>
          </p:cNvSpPr>
          <p:nvPr>
            <p:ph type="sldNum" idx="12"/>
          </p:nvPr>
        </p:nvSpPr>
        <p:spPr>
          <a:xfrm>
            <a:off x="8260675" y="205550"/>
            <a:ext cx="548700" cy="29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344" name="Google Shape;344;p43"/>
          <p:cNvSpPr txBox="1">
            <a:spLocks noGrp="1"/>
          </p:cNvSpPr>
          <p:nvPr>
            <p:ph type="title"/>
          </p:nvPr>
        </p:nvSpPr>
        <p:spPr>
          <a:xfrm>
            <a:off x="690225" y="270650"/>
            <a:ext cx="5451000" cy="73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Cleaning in Google Colab</a:t>
            </a:r>
            <a:endParaRPr/>
          </a:p>
        </p:txBody>
      </p:sp>
      <p:pic>
        <p:nvPicPr>
          <p:cNvPr id="345" name="Google Shape;345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0475" y="1076575"/>
            <a:ext cx="5539750" cy="38975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44"/>
          <p:cNvSpPr txBox="1">
            <a:spLocks noGrp="1"/>
          </p:cNvSpPr>
          <p:nvPr>
            <p:ph type="sldNum" idx="12"/>
          </p:nvPr>
        </p:nvSpPr>
        <p:spPr>
          <a:xfrm>
            <a:off x="8260675" y="205550"/>
            <a:ext cx="548700" cy="29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351" name="Google Shape;351;p44"/>
          <p:cNvSpPr txBox="1">
            <a:spLocks noGrp="1"/>
          </p:cNvSpPr>
          <p:nvPr>
            <p:ph type="title"/>
          </p:nvPr>
        </p:nvSpPr>
        <p:spPr>
          <a:xfrm>
            <a:off x="690225" y="385450"/>
            <a:ext cx="5451000" cy="73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SST Dataset in BigQuery</a:t>
            </a:r>
            <a:endParaRPr/>
          </a:p>
        </p:txBody>
      </p:sp>
      <p:pic>
        <p:nvPicPr>
          <p:cNvPr id="352" name="Google Shape;35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9676" y="1302575"/>
            <a:ext cx="6629652" cy="3677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45"/>
          <p:cNvSpPr txBox="1">
            <a:spLocks noGrp="1"/>
          </p:cNvSpPr>
          <p:nvPr>
            <p:ph type="sldNum" idx="12"/>
          </p:nvPr>
        </p:nvSpPr>
        <p:spPr>
          <a:xfrm>
            <a:off x="8260675" y="205550"/>
            <a:ext cx="548700" cy="29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358" name="Google Shape;358;p45"/>
          <p:cNvSpPr txBox="1">
            <a:spLocks noGrp="1"/>
          </p:cNvSpPr>
          <p:nvPr>
            <p:ph type="title"/>
          </p:nvPr>
        </p:nvSpPr>
        <p:spPr>
          <a:xfrm>
            <a:off x="690225" y="489675"/>
            <a:ext cx="5451000" cy="73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Querying in BigQuery</a:t>
            </a:r>
            <a:endParaRPr/>
          </a:p>
        </p:txBody>
      </p:sp>
      <p:pic>
        <p:nvPicPr>
          <p:cNvPr id="359" name="Google Shape;359;p45"/>
          <p:cNvPicPr preferRelativeResize="0"/>
          <p:nvPr/>
        </p:nvPicPr>
        <p:blipFill rotWithShape="1">
          <a:blip r:embed="rId3">
            <a:alphaModFix/>
          </a:blip>
          <a:srcRect r="754" b="15994"/>
          <a:stretch/>
        </p:blipFill>
        <p:spPr>
          <a:xfrm>
            <a:off x="372475" y="1460588"/>
            <a:ext cx="6817750" cy="222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2484" y="4048700"/>
            <a:ext cx="8317267" cy="73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46"/>
          <p:cNvSpPr txBox="1">
            <a:spLocks noGrp="1"/>
          </p:cNvSpPr>
          <p:nvPr>
            <p:ph type="title"/>
          </p:nvPr>
        </p:nvSpPr>
        <p:spPr>
          <a:xfrm>
            <a:off x="310700" y="205550"/>
            <a:ext cx="8672700" cy="5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Sea Surface Temperature Trends in Barbados (2011–2024)</a:t>
            </a:r>
            <a:endParaRPr sz="2500"/>
          </a:p>
        </p:txBody>
      </p:sp>
      <p:sp>
        <p:nvSpPr>
          <p:cNvPr id="366" name="Google Shape;366;p46"/>
          <p:cNvSpPr txBox="1">
            <a:spLocks noGrp="1"/>
          </p:cNvSpPr>
          <p:nvPr>
            <p:ph type="sldNum" idx="12"/>
          </p:nvPr>
        </p:nvSpPr>
        <p:spPr>
          <a:xfrm>
            <a:off x="8260675" y="205550"/>
            <a:ext cx="548700" cy="29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pic>
        <p:nvPicPr>
          <p:cNvPr id="367" name="Google Shape;367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7638" y="886976"/>
            <a:ext cx="6808736" cy="3701126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46"/>
          <p:cNvSpPr txBox="1"/>
          <p:nvPr/>
        </p:nvSpPr>
        <p:spPr>
          <a:xfrm>
            <a:off x="107575" y="4588100"/>
            <a:ext cx="8701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Since 2011, SST has risen by 0.8 K (equivalent to +0.8°C), reflecting a steady warming trend in the region.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47"/>
          <p:cNvSpPr txBox="1">
            <a:spLocks noGrp="1"/>
          </p:cNvSpPr>
          <p:nvPr>
            <p:ph type="title"/>
          </p:nvPr>
        </p:nvSpPr>
        <p:spPr>
          <a:xfrm>
            <a:off x="333925" y="498050"/>
            <a:ext cx="8672700" cy="5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Year-wise Heat Distribution of SST Around Barbados</a:t>
            </a:r>
            <a:endParaRPr sz="2500"/>
          </a:p>
        </p:txBody>
      </p:sp>
      <p:sp>
        <p:nvSpPr>
          <p:cNvPr id="374" name="Google Shape;374;p47"/>
          <p:cNvSpPr txBox="1">
            <a:spLocks noGrp="1"/>
          </p:cNvSpPr>
          <p:nvPr>
            <p:ph type="sldNum" idx="12"/>
          </p:nvPr>
        </p:nvSpPr>
        <p:spPr>
          <a:xfrm>
            <a:off x="8260675" y="205550"/>
            <a:ext cx="548700" cy="29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pic>
        <p:nvPicPr>
          <p:cNvPr id="375" name="Google Shape;375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8025" y="1308950"/>
            <a:ext cx="6004502" cy="368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48"/>
          <p:cNvSpPr txBox="1">
            <a:spLocks noGrp="1"/>
          </p:cNvSpPr>
          <p:nvPr>
            <p:ph type="title"/>
          </p:nvPr>
        </p:nvSpPr>
        <p:spPr>
          <a:xfrm>
            <a:off x="333925" y="378625"/>
            <a:ext cx="8672700" cy="5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Daily SST Trends Across Barbados Coastal Sites</a:t>
            </a:r>
            <a:endParaRPr sz="2500"/>
          </a:p>
        </p:txBody>
      </p:sp>
      <p:sp>
        <p:nvSpPr>
          <p:cNvPr id="381" name="Google Shape;381;p48"/>
          <p:cNvSpPr txBox="1">
            <a:spLocks noGrp="1"/>
          </p:cNvSpPr>
          <p:nvPr>
            <p:ph type="sldNum" idx="12"/>
          </p:nvPr>
        </p:nvSpPr>
        <p:spPr>
          <a:xfrm>
            <a:off x="8260675" y="205550"/>
            <a:ext cx="548700" cy="29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pic>
        <p:nvPicPr>
          <p:cNvPr id="382" name="Google Shape;382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1475" y="1092300"/>
            <a:ext cx="5297600" cy="3405600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48"/>
          <p:cNvSpPr txBox="1"/>
          <p:nvPr/>
        </p:nvSpPr>
        <p:spPr>
          <a:xfrm>
            <a:off x="265525" y="4497900"/>
            <a:ext cx="8809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Sea surface temperature trends across Barbados coastal sites show minimal variation, indicating consistent thermal conditions across locations.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Lesson 1">
  <a:themeElements>
    <a:clrScheme name="Simple Light">
      <a:dk1>
        <a:srgbClr val="137C3F"/>
      </a:dk1>
      <a:lt1>
        <a:srgbClr val="FFFCF5"/>
      </a:lt1>
      <a:dk2>
        <a:srgbClr val="146AEB"/>
      </a:dk2>
      <a:lt2>
        <a:srgbClr val="FBA084"/>
      </a:lt2>
      <a:accent1>
        <a:srgbClr val="000000"/>
      </a:accent1>
      <a:accent2>
        <a:srgbClr val="FFFFB3"/>
      </a:accent2>
      <a:accent3>
        <a:srgbClr val="B6D7A8"/>
      </a:accent3>
      <a:accent4>
        <a:srgbClr val="A4C2F4"/>
      </a:accent4>
      <a:accent5>
        <a:srgbClr val="B6D7A8"/>
      </a:accent5>
      <a:accent6>
        <a:srgbClr val="B4A7D6"/>
      </a:accent6>
      <a:hlink>
        <a:srgbClr val="146AE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670</Words>
  <Application>Microsoft Macintosh PowerPoint</Application>
  <PresentationFormat>On-screen Show (16:9)</PresentationFormat>
  <Paragraphs>86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Inter Tight Medium</vt:lpstr>
      <vt:lpstr>Inter Tight</vt:lpstr>
      <vt:lpstr>Arial</vt:lpstr>
      <vt:lpstr>Inter Tight SemiBold</vt:lpstr>
      <vt:lpstr>Lesson 1</vt:lpstr>
      <vt:lpstr>Blue Economy in Barbados</vt:lpstr>
      <vt:lpstr>SST Dataset Overview</vt:lpstr>
      <vt:lpstr>Architecture</vt:lpstr>
      <vt:lpstr>Data Cleaning in Google Colab</vt:lpstr>
      <vt:lpstr>SST Dataset in BigQuery</vt:lpstr>
      <vt:lpstr>Querying in BigQuery</vt:lpstr>
      <vt:lpstr>Sea Surface Temperature Trends in Barbados (2011–2024)</vt:lpstr>
      <vt:lpstr>Year-wise Heat Distribution of SST Around Barbados</vt:lpstr>
      <vt:lpstr>Daily SST Trends Across Barbados Coastal Sites</vt:lpstr>
      <vt:lpstr>Geographic Coverage &amp; Coastal Site Overview</vt:lpstr>
      <vt:lpstr>Sargassum Impact</vt:lpstr>
      <vt:lpstr>Copernicus Marine Data to Analyze Sargassum</vt:lpstr>
      <vt:lpstr>What is NPP ?</vt:lpstr>
      <vt:lpstr>Sargassum Bloom Linked to Offshore Productivity</vt:lpstr>
      <vt:lpstr>Sargassum Bloom Linked to Offshore Productivity</vt:lpstr>
      <vt:lpstr>How This Insight Helps Fishermen in Barbados?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Samiksha Khare</cp:lastModifiedBy>
  <cp:revision>1</cp:revision>
  <dcterms:modified xsi:type="dcterms:W3CDTF">2025-05-01T00:48:13Z</dcterms:modified>
</cp:coreProperties>
</file>